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0" r:id="rId17"/>
    <p:sldId id="272" r:id="rId18"/>
    <p:sldId id="273" r:id="rId19"/>
    <p:sldId id="274" r:id="rId20"/>
    <p:sldId id="32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19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21" r:id="rId45"/>
    <p:sldId id="297" r:id="rId46"/>
    <p:sldId id="323" r:id="rId47"/>
    <p:sldId id="298" r:id="rId48"/>
    <p:sldId id="299" r:id="rId49"/>
    <p:sldId id="300" r:id="rId50"/>
    <p:sldId id="301" r:id="rId51"/>
    <p:sldId id="302" r:id="rId52"/>
    <p:sldId id="303" r:id="rId53"/>
    <p:sldId id="305" r:id="rId54"/>
    <p:sldId id="306" r:id="rId55"/>
    <p:sldId id="307" r:id="rId56"/>
    <p:sldId id="304" r:id="rId57"/>
    <p:sldId id="308" r:id="rId58"/>
    <p:sldId id="322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 청천" initials="현청" lastIdx="2" clrIdx="0">
    <p:extLst>
      <p:ext uri="{19B8F6BF-5375-455C-9EA6-DF929625EA0E}">
        <p15:presenceInfo xmlns:p15="http://schemas.microsoft.com/office/powerpoint/2012/main" userId="ba916ab381cfea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8762B-1153-2D4C-8F77-D25892828BF4}" v="1263" dt="2019-03-27T11:51:07.0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3"/>
    <p:restoredTop sz="90947"/>
  </p:normalViewPr>
  <p:slideViewPr>
    <p:cSldViewPr snapToGrid="0" snapToObjects="1">
      <p:cViewPr varScale="1">
        <p:scale>
          <a:sx n="98" d="100"/>
          <a:sy n="98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현 청천" userId="ba916ab381cfead9" providerId="LiveId" clId="{D548762B-1153-2D4C-8F77-D25892828BF4}"/>
    <pc:docChg chg="undo custSel addSld delSld modSld">
      <pc:chgData name="현 청천" userId="ba916ab381cfead9" providerId="LiveId" clId="{D548762B-1153-2D4C-8F77-D25892828BF4}" dt="2019-03-27T11:55:21.245" v="6772" actId="478"/>
      <pc:docMkLst>
        <pc:docMk/>
      </pc:docMkLst>
      <pc:sldChg chg="modSp">
        <pc:chgData name="현 청천" userId="ba916ab381cfead9" providerId="LiveId" clId="{D548762B-1153-2D4C-8F77-D25892828BF4}" dt="2019-03-14T12:51:53.651" v="66" actId="20577"/>
        <pc:sldMkLst>
          <pc:docMk/>
          <pc:sldMk cId="2864959937" sldId="256"/>
        </pc:sldMkLst>
        <pc:spChg chg="mod">
          <ac:chgData name="현 청천" userId="ba916ab381cfead9" providerId="LiveId" clId="{D548762B-1153-2D4C-8F77-D25892828BF4}" dt="2019-03-14T12:51:26.722" v="24" actId="20577"/>
          <ac:spMkLst>
            <pc:docMk/>
            <pc:sldMk cId="2864959937" sldId="256"/>
            <ac:spMk id="2" creationId="{E0FEE993-49BD-5249-A717-A61515FF5AF7}"/>
          </ac:spMkLst>
        </pc:spChg>
        <pc:spChg chg="mod">
          <ac:chgData name="현 청천" userId="ba916ab381cfead9" providerId="LiveId" clId="{D548762B-1153-2D4C-8F77-D25892828BF4}" dt="2019-03-14T12:51:53.651" v="66" actId="20577"/>
          <ac:spMkLst>
            <pc:docMk/>
            <pc:sldMk cId="2864959937" sldId="256"/>
            <ac:spMk id="3" creationId="{3C8AED39-C2A0-8B4B-8EA0-4A5985C0EABA}"/>
          </ac:spMkLst>
        </pc:spChg>
      </pc:sldChg>
      <pc:sldChg chg="modSp add addCm delCm modCm modNotesTx">
        <pc:chgData name="현 청천" userId="ba916ab381cfead9" providerId="LiveId" clId="{D548762B-1153-2D4C-8F77-D25892828BF4}" dt="2019-03-19T00:58:45.439" v="6113" actId="207"/>
        <pc:sldMkLst>
          <pc:docMk/>
          <pc:sldMk cId="2913908781" sldId="257"/>
        </pc:sldMkLst>
        <pc:spChg chg="mod">
          <ac:chgData name="현 청천" userId="ba916ab381cfead9" providerId="LiveId" clId="{D548762B-1153-2D4C-8F77-D25892828BF4}" dt="2019-03-14T12:52:22.901" v="69" actId="20577"/>
          <ac:spMkLst>
            <pc:docMk/>
            <pc:sldMk cId="2913908781" sldId="257"/>
            <ac:spMk id="2" creationId="{6989ADF6-BB84-5D4D-84BE-A804AE7AF941}"/>
          </ac:spMkLst>
        </pc:spChg>
        <pc:spChg chg="mod">
          <ac:chgData name="현 청천" userId="ba916ab381cfead9" providerId="LiveId" clId="{D548762B-1153-2D4C-8F77-D25892828BF4}" dt="2019-03-19T00:58:45.439" v="6113" actId="207"/>
          <ac:spMkLst>
            <pc:docMk/>
            <pc:sldMk cId="2913908781" sldId="257"/>
            <ac:spMk id="3" creationId="{F5E4D969-B7E4-CB4D-A582-FDAF38469082}"/>
          </ac:spMkLst>
        </pc:spChg>
      </pc:sldChg>
      <pc:sldChg chg="modSp add modNotesTx">
        <pc:chgData name="현 청천" userId="ba916ab381cfead9" providerId="LiveId" clId="{D548762B-1153-2D4C-8F77-D25892828BF4}" dt="2019-03-18T01:13:01.290" v="3419" actId="20577"/>
        <pc:sldMkLst>
          <pc:docMk/>
          <pc:sldMk cId="2527320580" sldId="258"/>
        </pc:sldMkLst>
        <pc:spChg chg="mod">
          <ac:chgData name="현 청천" userId="ba916ab381cfead9" providerId="LiveId" clId="{D548762B-1153-2D4C-8F77-D25892828BF4}" dt="2019-03-14T12:58:21.773" v="282" actId="20577"/>
          <ac:spMkLst>
            <pc:docMk/>
            <pc:sldMk cId="2527320580" sldId="258"/>
            <ac:spMk id="2" creationId="{E196312F-4912-D24C-9628-2EC13C4EC91C}"/>
          </ac:spMkLst>
        </pc:spChg>
        <pc:spChg chg="mod">
          <ac:chgData name="현 청천" userId="ba916ab381cfead9" providerId="LiveId" clId="{D548762B-1153-2D4C-8F77-D25892828BF4}" dt="2019-03-14T13:05:56.936" v="484" actId="20577"/>
          <ac:spMkLst>
            <pc:docMk/>
            <pc:sldMk cId="2527320580" sldId="258"/>
            <ac:spMk id="3" creationId="{34313E36-80C1-1B44-ADEE-4366AC7A0F99}"/>
          </ac:spMkLst>
        </pc:spChg>
      </pc:sldChg>
      <pc:sldChg chg="addSp delSp modSp add modNotesTx">
        <pc:chgData name="현 청천" userId="ba916ab381cfead9" providerId="LiveId" clId="{D548762B-1153-2D4C-8F77-D25892828BF4}" dt="2019-03-18T01:13:24.177" v="3458" actId="20577"/>
        <pc:sldMkLst>
          <pc:docMk/>
          <pc:sldMk cId="3065812600" sldId="259"/>
        </pc:sldMkLst>
        <pc:spChg chg="mod">
          <ac:chgData name="현 청천" userId="ba916ab381cfead9" providerId="LiveId" clId="{D548762B-1153-2D4C-8F77-D25892828BF4}" dt="2019-03-14T13:06:43.857" v="487" actId="20577"/>
          <ac:spMkLst>
            <pc:docMk/>
            <pc:sldMk cId="3065812600" sldId="259"/>
            <ac:spMk id="2" creationId="{BDA56919-7EA0-854F-82AE-25F974D9698F}"/>
          </ac:spMkLst>
        </pc:spChg>
        <pc:spChg chg="del">
          <ac:chgData name="현 청천" userId="ba916ab381cfead9" providerId="LiveId" clId="{D548762B-1153-2D4C-8F77-D25892828BF4}" dt="2019-03-14T13:06:57.134" v="488"/>
          <ac:spMkLst>
            <pc:docMk/>
            <pc:sldMk cId="3065812600" sldId="259"/>
            <ac:spMk id="3" creationId="{511EEB1B-EA7B-9842-9C47-3F96E5EF7888}"/>
          </ac:spMkLst>
        </pc:spChg>
        <pc:picChg chg="add mod">
          <ac:chgData name="현 청천" userId="ba916ab381cfead9" providerId="LiveId" clId="{D548762B-1153-2D4C-8F77-D25892828BF4}" dt="2019-03-14T13:06:57.134" v="488"/>
          <ac:picMkLst>
            <pc:docMk/>
            <pc:sldMk cId="3065812600" sldId="259"/>
            <ac:picMk id="5" creationId="{68F5CAA9-95EB-7D45-BE4F-53620A92AEA1}"/>
          </ac:picMkLst>
        </pc:picChg>
      </pc:sldChg>
      <pc:sldChg chg="modSp add modNotesTx">
        <pc:chgData name="현 청천" userId="ba916ab381cfead9" providerId="LiveId" clId="{D548762B-1153-2D4C-8F77-D25892828BF4}" dt="2019-03-18T01:21:47.884" v="3557" actId="20577"/>
        <pc:sldMkLst>
          <pc:docMk/>
          <pc:sldMk cId="3117574086" sldId="260"/>
        </pc:sldMkLst>
        <pc:spChg chg="mod">
          <ac:chgData name="현 청천" userId="ba916ab381cfead9" providerId="LiveId" clId="{D548762B-1153-2D4C-8F77-D25892828BF4}" dt="2019-03-14T13:22:29.617" v="491" actId="20577"/>
          <ac:spMkLst>
            <pc:docMk/>
            <pc:sldMk cId="3117574086" sldId="260"/>
            <ac:spMk id="2" creationId="{4992508C-C52C-574A-8787-82134E10B1F0}"/>
          </ac:spMkLst>
        </pc:spChg>
        <pc:spChg chg="mod">
          <ac:chgData name="현 청천" userId="ba916ab381cfead9" providerId="LiveId" clId="{D548762B-1153-2D4C-8F77-D25892828BF4}" dt="2019-03-14T13:23:20.021" v="506" actId="20577"/>
          <ac:spMkLst>
            <pc:docMk/>
            <pc:sldMk cId="3117574086" sldId="260"/>
            <ac:spMk id="3" creationId="{565BB8A2-0060-B747-BB20-92D8C54F1396}"/>
          </ac:spMkLst>
        </pc:spChg>
      </pc:sldChg>
      <pc:sldChg chg="modSp add modNotesTx">
        <pc:chgData name="현 청천" userId="ba916ab381cfead9" providerId="LiveId" clId="{D548762B-1153-2D4C-8F77-D25892828BF4}" dt="2019-03-18T01:33:46.081" v="4328" actId="20577"/>
        <pc:sldMkLst>
          <pc:docMk/>
          <pc:sldMk cId="2455130941" sldId="261"/>
        </pc:sldMkLst>
        <pc:spChg chg="mod">
          <ac:chgData name="현 청천" userId="ba916ab381cfead9" providerId="LiveId" clId="{D548762B-1153-2D4C-8F77-D25892828BF4}" dt="2019-03-14T13:23:51.694" v="509" actId="20577"/>
          <ac:spMkLst>
            <pc:docMk/>
            <pc:sldMk cId="2455130941" sldId="261"/>
            <ac:spMk id="2" creationId="{FA6421EA-A813-5043-A5D0-8CBC3B9FA876}"/>
          </ac:spMkLst>
        </pc:spChg>
        <pc:spChg chg="mod">
          <ac:chgData name="현 청천" userId="ba916ab381cfead9" providerId="LiveId" clId="{D548762B-1153-2D4C-8F77-D25892828BF4}" dt="2019-03-18T01:33:46.081" v="4328" actId="20577"/>
          <ac:spMkLst>
            <pc:docMk/>
            <pc:sldMk cId="2455130941" sldId="261"/>
            <ac:spMk id="3" creationId="{18B14602-0236-5847-A81E-F15693FE0E23}"/>
          </ac:spMkLst>
        </pc:spChg>
      </pc:sldChg>
      <pc:sldChg chg="modSp add modNotesTx">
        <pc:chgData name="현 청천" userId="ba916ab381cfead9" providerId="LiveId" clId="{D548762B-1153-2D4C-8F77-D25892828BF4}" dt="2019-03-27T11:09:55.087" v="6757" actId="1036"/>
        <pc:sldMkLst>
          <pc:docMk/>
          <pc:sldMk cId="167084685" sldId="262"/>
        </pc:sldMkLst>
        <pc:spChg chg="mod">
          <ac:chgData name="현 청천" userId="ba916ab381cfead9" providerId="LiveId" clId="{D548762B-1153-2D4C-8F77-D25892828BF4}" dt="2019-03-14T13:32:03.947" v="597" actId="20577"/>
          <ac:spMkLst>
            <pc:docMk/>
            <pc:sldMk cId="167084685" sldId="262"/>
            <ac:spMk id="2" creationId="{AD1B20FB-BC05-3F4D-BC54-11C27DB751B0}"/>
          </ac:spMkLst>
        </pc:spChg>
        <pc:spChg chg="mod">
          <ac:chgData name="현 청천" userId="ba916ab381cfead9" providerId="LiveId" clId="{D548762B-1153-2D4C-8F77-D25892828BF4}" dt="2019-03-27T11:09:55.087" v="6757" actId="1036"/>
          <ac:spMkLst>
            <pc:docMk/>
            <pc:sldMk cId="167084685" sldId="262"/>
            <ac:spMk id="3" creationId="{737927BF-ED43-9543-9F21-EEDF9E0EC8D2}"/>
          </ac:spMkLst>
        </pc:spChg>
      </pc:sldChg>
      <pc:sldChg chg="addSp delSp modSp add">
        <pc:chgData name="현 청천" userId="ba916ab381cfead9" providerId="LiveId" clId="{D548762B-1153-2D4C-8F77-D25892828BF4}" dt="2019-03-27T08:37:43.600" v="6571" actId="1036"/>
        <pc:sldMkLst>
          <pc:docMk/>
          <pc:sldMk cId="2986212423" sldId="263"/>
        </pc:sldMkLst>
        <pc:spChg chg="mod">
          <ac:chgData name="현 청천" userId="ba916ab381cfead9" providerId="LiveId" clId="{D548762B-1153-2D4C-8F77-D25892828BF4}" dt="2019-03-14T14:34:16.932" v="651" actId="20577"/>
          <ac:spMkLst>
            <pc:docMk/>
            <pc:sldMk cId="2986212423" sldId="263"/>
            <ac:spMk id="2" creationId="{76FA5D8C-49EA-1540-84A1-D426E33BDAEE}"/>
          </ac:spMkLst>
        </pc:spChg>
        <pc:spChg chg="del">
          <ac:chgData name="현 청천" userId="ba916ab381cfead9" providerId="LiveId" clId="{D548762B-1153-2D4C-8F77-D25892828BF4}" dt="2019-03-14T14:34:49.681" v="652"/>
          <ac:spMkLst>
            <pc:docMk/>
            <pc:sldMk cId="2986212423" sldId="263"/>
            <ac:spMk id="3" creationId="{B58EC017-21FB-3144-8925-54F9E19B04C2}"/>
          </ac:spMkLst>
        </pc:spChg>
        <pc:picChg chg="add mod">
          <ac:chgData name="현 청천" userId="ba916ab381cfead9" providerId="LiveId" clId="{D548762B-1153-2D4C-8F77-D25892828BF4}" dt="2019-03-27T08:37:43.600" v="6571" actId="1036"/>
          <ac:picMkLst>
            <pc:docMk/>
            <pc:sldMk cId="2986212423" sldId="263"/>
            <ac:picMk id="5" creationId="{1EB891BC-C9ED-F34D-B020-E35211A2BCE5}"/>
          </ac:picMkLst>
        </pc:picChg>
      </pc:sldChg>
      <pc:sldChg chg="addSp delSp modSp add">
        <pc:chgData name="현 청천" userId="ba916ab381cfead9" providerId="LiveId" clId="{D548762B-1153-2D4C-8F77-D25892828BF4}" dt="2019-03-27T11:10:13.709" v="6758" actId="478"/>
        <pc:sldMkLst>
          <pc:docMk/>
          <pc:sldMk cId="3826055667" sldId="264"/>
        </pc:sldMkLst>
        <pc:spChg chg="mod">
          <ac:chgData name="현 청천" userId="ba916ab381cfead9" providerId="LiveId" clId="{D548762B-1153-2D4C-8F77-D25892828BF4}" dt="2019-03-14T14:36:32.368" v="655" actId="20577"/>
          <ac:spMkLst>
            <pc:docMk/>
            <pc:sldMk cId="3826055667" sldId="264"/>
            <ac:spMk id="2" creationId="{C7482134-71F2-C649-907C-3AD6D473A294}"/>
          </ac:spMkLst>
        </pc:spChg>
        <pc:spChg chg="del">
          <ac:chgData name="현 청천" userId="ba916ab381cfead9" providerId="LiveId" clId="{D548762B-1153-2D4C-8F77-D25892828BF4}" dt="2019-03-14T14:37:17.217" v="656"/>
          <ac:spMkLst>
            <pc:docMk/>
            <pc:sldMk cId="3826055667" sldId="264"/>
            <ac:spMk id="3" creationId="{97A87562-9213-454C-9143-5F5FE3C5BA94}"/>
          </ac:spMkLst>
        </pc:spChg>
        <pc:spChg chg="add del">
          <ac:chgData name="현 청천" userId="ba916ab381cfead9" providerId="LiveId" clId="{D548762B-1153-2D4C-8F77-D25892828BF4}" dt="2019-03-27T08:37:56.751" v="6572" actId="478"/>
          <ac:spMkLst>
            <pc:docMk/>
            <pc:sldMk cId="3826055667" sldId="264"/>
            <ac:spMk id="4" creationId="{57322C64-582B-2B4F-B432-D06A501C427F}"/>
          </ac:spMkLst>
        </pc:spChg>
        <pc:spChg chg="add del">
          <ac:chgData name="현 청천" userId="ba916ab381cfead9" providerId="LiveId" clId="{D548762B-1153-2D4C-8F77-D25892828BF4}" dt="2019-03-27T11:10:13.709" v="6758" actId="478"/>
          <ac:spMkLst>
            <pc:docMk/>
            <pc:sldMk cId="3826055667" sldId="264"/>
            <ac:spMk id="4" creationId="{CAF3C56D-464F-2048-BC3E-ECFE8462189A}"/>
          </ac:spMkLst>
        </pc:spChg>
        <pc:picChg chg="add mod">
          <ac:chgData name="현 청천" userId="ba916ab381cfead9" providerId="LiveId" clId="{D548762B-1153-2D4C-8F77-D25892828BF4}" dt="2019-03-14T14:37:17.217" v="656"/>
          <ac:picMkLst>
            <pc:docMk/>
            <pc:sldMk cId="3826055667" sldId="264"/>
            <ac:picMk id="5" creationId="{A91E3063-E4BF-524D-8DA8-61D952C63C74}"/>
          </ac:picMkLst>
        </pc:picChg>
      </pc:sldChg>
      <pc:sldChg chg="modSp add modNotesTx">
        <pc:chgData name="현 청천" userId="ba916ab381cfead9" providerId="LiveId" clId="{D548762B-1153-2D4C-8F77-D25892828BF4}" dt="2019-03-20T10:42:48.504" v="6551" actId="20577"/>
        <pc:sldMkLst>
          <pc:docMk/>
          <pc:sldMk cId="1287272125" sldId="265"/>
        </pc:sldMkLst>
        <pc:spChg chg="mod">
          <ac:chgData name="현 청천" userId="ba916ab381cfead9" providerId="LiveId" clId="{D548762B-1153-2D4C-8F77-D25892828BF4}" dt="2019-03-14T14:38:06.737" v="660" actId="20577"/>
          <ac:spMkLst>
            <pc:docMk/>
            <pc:sldMk cId="1287272125" sldId="265"/>
            <ac:spMk id="2" creationId="{6741830F-3B07-DE44-828B-E042E4531784}"/>
          </ac:spMkLst>
        </pc:spChg>
        <pc:spChg chg="mod">
          <ac:chgData name="현 청천" userId="ba916ab381cfead9" providerId="LiveId" clId="{D548762B-1153-2D4C-8F77-D25892828BF4}" dt="2019-03-20T10:42:48.504" v="6551" actId="20577"/>
          <ac:spMkLst>
            <pc:docMk/>
            <pc:sldMk cId="1287272125" sldId="265"/>
            <ac:spMk id="3" creationId="{1F7D35EE-B4C7-C744-8561-4FA3C67BFD9A}"/>
          </ac:spMkLst>
        </pc:spChg>
      </pc:sldChg>
      <pc:sldChg chg="modSp add">
        <pc:chgData name="현 청천" userId="ba916ab381cfead9" providerId="LiveId" clId="{D548762B-1153-2D4C-8F77-D25892828BF4}" dt="2019-03-14T14:41:01.578" v="704" actId="20577"/>
        <pc:sldMkLst>
          <pc:docMk/>
          <pc:sldMk cId="3858672424" sldId="266"/>
        </pc:sldMkLst>
        <pc:spChg chg="mod">
          <ac:chgData name="현 청천" userId="ba916ab381cfead9" providerId="LiveId" clId="{D548762B-1153-2D4C-8F77-D25892828BF4}" dt="2019-03-14T14:40:40.818" v="697" actId="20577"/>
          <ac:spMkLst>
            <pc:docMk/>
            <pc:sldMk cId="3858672424" sldId="266"/>
            <ac:spMk id="2" creationId="{7A043F6C-73DF-B84D-BEFB-417CE8141972}"/>
          </ac:spMkLst>
        </pc:spChg>
        <pc:spChg chg="mod">
          <ac:chgData name="현 청천" userId="ba916ab381cfead9" providerId="LiveId" clId="{D548762B-1153-2D4C-8F77-D25892828BF4}" dt="2019-03-14T14:41:01.578" v="704" actId="20577"/>
          <ac:spMkLst>
            <pc:docMk/>
            <pc:sldMk cId="3858672424" sldId="266"/>
            <ac:spMk id="3" creationId="{4B40916E-618A-1E4E-8579-D7EA2524BB80}"/>
          </ac:spMkLst>
        </pc:spChg>
      </pc:sldChg>
      <pc:sldChg chg="addSp delSp modSp add modNotesTx">
        <pc:chgData name="현 청천" userId="ba916ab381cfead9" providerId="LiveId" clId="{D548762B-1153-2D4C-8F77-D25892828BF4}" dt="2019-03-27T11:11:37.454" v="6759" actId="478"/>
        <pc:sldMkLst>
          <pc:docMk/>
          <pc:sldMk cId="1051766464" sldId="267"/>
        </pc:sldMkLst>
        <pc:spChg chg="mod">
          <ac:chgData name="현 청천" userId="ba916ab381cfead9" providerId="LiveId" clId="{D548762B-1153-2D4C-8F77-D25892828BF4}" dt="2019-03-14T14:41:20.562" v="708" actId="20577"/>
          <ac:spMkLst>
            <pc:docMk/>
            <pc:sldMk cId="1051766464" sldId="267"/>
            <ac:spMk id="2" creationId="{37A0F420-6A4A-724C-8894-2AB357E8EBC8}"/>
          </ac:spMkLst>
        </pc:spChg>
        <pc:spChg chg="mod">
          <ac:chgData name="현 청천" userId="ba916ab381cfead9" providerId="LiveId" clId="{D548762B-1153-2D4C-8F77-D25892828BF4}" dt="2019-03-19T02:17:53.802" v="6121" actId="27636"/>
          <ac:spMkLst>
            <pc:docMk/>
            <pc:sldMk cId="1051766464" sldId="267"/>
            <ac:spMk id="3" creationId="{AEF2ED9B-41FD-4947-8735-75ACCA273812}"/>
          </ac:spMkLst>
        </pc:spChg>
        <pc:spChg chg="add del">
          <ac:chgData name="현 청천" userId="ba916ab381cfead9" providerId="LiveId" clId="{D548762B-1153-2D4C-8F77-D25892828BF4}" dt="2019-03-27T08:39:55.322" v="6574" actId="478"/>
          <ac:spMkLst>
            <pc:docMk/>
            <pc:sldMk cId="1051766464" sldId="267"/>
            <ac:spMk id="4" creationId="{2CDFC955-C6E2-5845-8967-435C278C9060}"/>
          </ac:spMkLst>
        </pc:spChg>
        <pc:spChg chg="add del">
          <ac:chgData name="현 청천" userId="ba916ab381cfead9" providerId="LiveId" clId="{D548762B-1153-2D4C-8F77-D25892828BF4}" dt="2019-03-27T11:11:37.454" v="6759" actId="478"/>
          <ac:spMkLst>
            <pc:docMk/>
            <pc:sldMk cId="1051766464" sldId="267"/>
            <ac:spMk id="5" creationId="{DCE111A3-E2BF-B840-8231-6FB0E8D4E6CE}"/>
          </ac:spMkLst>
        </pc:spChg>
      </pc:sldChg>
      <pc:sldChg chg="addSp delSp modSp add modNotesTx">
        <pc:chgData name="현 청천" userId="ba916ab381cfead9" providerId="LiveId" clId="{D548762B-1153-2D4C-8F77-D25892828BF4}" dt="2019-03-27T11:13:56.163" v="6760" actId="478"/>
        <pc:sldMkLst>
          <pc:docMk/>
          <pc:sldMk cId="2488993115" sldId="268"/>
        </pc:sldMkLst>
        <pc:spChg chg="mod">
          <ac:chgData name="현 청천" userId="ba916ab381cfead9" providerId="LiveId" clId="{D548762B-1153-2D4C-8F77-D25892828BF4}" dt="2019-03-14T14:46:55.458" v="826" actId="20577"/>
          <ac:spMkLst>
            <pc:docMk/>
            <pc:sldMk cId="2488993115" sldId="268"/>
            <ac:spMk id="2" creationId="{006912D9-41F3-2C48-A596-233936F6B60D}"/>
          </ac:spMkLst>
        </pc:spChg>
        <pc:spChg chg="mod">
          <ac:chgData name="현 청천" userId="ba916ab381cfead9" providerId="LiveId" clId="{D548762B-1153-2D4C-8F77-D25892828BF4}" dt="2019-03-19T02:32:19.575" v="6122" actId="207"/>
          <ac:spMkLst>
            <pc:docMk/>
            <pc:sldMk cId="2488993115" sldId="268"/>
            <ac:spMk id="3" creationId="{C693025A-1A1D-3948-8FE8-8DFE8D6185AA}"/>
          </ac:spMkLst>
        </pc:spChg>
        <pc:spChg chg="add del mod">
          <ac:chgData name="현 청천" userId="ba916ab381cfead9" providerId="LiveId" clId="{D548762B-1153-2D4C-8F77-D25892828BF4}" dt="2019-03-27T11:13:56.163" v="6760" actId="478"/>
          <ac:spMkLst>
            <pc:docMk/>
            <pc:sldMk cId="2488993115" sldId="268"/>
            <ac:spMk id="6" creationId="{74450778-7695-594D-B44A-5AF56D29077A}"/>
          </ac:spMkLst>
        </pc:spChg>
        <pc:picChg chg="add mod">
          <ac:chgData name="현 청천" userId="ba916ab381cfead9" providerId="LiveId" clId="{D548762B-1153-2D4C-8F77-D25892828BF4}" dt="2019-03-14T14:56:31.634" v="854" actId="1076"/>
          <ac:picMkLst>
            <pc:docMk/>
            <pc:sldMk cId="2488993115" sldId="268"/>
            <ac:picMk id="5" creationId="{A682E6DF-5BD8-864B-86D8-210C9F801C36}"/>
          </ac:picMkLst>
        </pc:picChg>
      </pc:sldChg>
      <pc:sldChg chg="delSp modSp add">
        <pc:chgData name="현 청천" userId="ba916ab381cfead9" providerId="LiveId" clId="{D548762B-1153-2D4C-8F77-D25892828BF4}" dt="2019-03-15T08:50:48.900" v="871" actId="122"/>
        <pc:sldMkLst>
          <pc:docMk/>
          <pc:sldMk cId="3559665686" sldId="269"/>
        </pc:sldMkLst>
        <pc:spChg chg="mod">
          <ac:chgData name="현 청천" userId="ba916ab381cfead9" providerId="LiveId" clId="{D548762B-1153-2D4C-8F77-D25892828BF4}" dt="2019-03-15T08:50:48.900" v="871" actId="122"/>
          <ac:spMkLst>
            <pc:docMk/>
            <pc:sldMk cId="3559665686" sldId="269"/>
            <ac:spMk id="2" creationId="{D5D167B0-46C6-EA42-AB2A-EDBC8EBAA6D3}"/>
          </ac:spMkLst>
        </pc:spChg>
        <pc:spChg chg="del">
          <ac:chgData name="현 청천" userId="ba916ab381cfead9" providerId="LiveId" clId="{D548762B-1153-2D4C-8F77-D25892828BF4}" dt="2019-03-15T08:50:40.500" v="869" actId="478"/>
          <ac:spMkLst>
            <pc:docMk/>
            <pc:sldMk cId="3559665686" sldId="269"/>
            <ac:spMk id="3" creationId="{5B547AF9-0F86-634A-802B-5EBABA3380C3}"/>
          </ac:spMkLst>
        </pc:spChg>
      </pc:sldChg>
      <pc:sldChg chg="addSp delSp modSp add modNotesTx">
        <pc:chgData name="현 청천" userId="ba916ab381cfead9" providerId="LiveId" clId="{D548762B-1153-2D4C-8F77-D25892828BF4}" dt="2019-03-27T10:33:59.240" v="6756" actId="14100"/>
        <pc:sldMkLst>
          <pc:docMk/>
          <pc:sldMk cId="4217595272" sldId="270"/>
        </pc:sldMkLst>
        <pc:spChg chg="mod">
          <ac:chgData name="현 청천" userId="ba916ab381cfead9" providerId="LiveId" clId="{D548762B-1153-2D4C-8F77-D25892828BF4}" dt="2019-03-15T08:52:04.781" v="879" actId="20577"/>
          <ac:spMkLst>
            <pc:docMk/>
            <pc:sldMk cId="4217595272" sldId="270"/>
            <ac:spMk id="2" creationId="{94A36CA2-6EFA-9C47-A6C4-7E57F9B14FA1}"/>
          </ac:spMkLst>
        </pc:spChg>
        <pc:spChg chg="mod">
          <ac:chgData name="현 청천" userId="ba916ab381cfead9" providerId="LiveId" clId="{D548762B-1153-2D4C-8F77-D25892828BF4}" dt="2019-03-27T10:33:54.506" v="6755" actId="6549"/>
          <ac:spMkLst>
            <pc:docMk/>
            <pc:sldMk cId="4217595272" sldId="270"/>
            <ac:spMk id="3" creationId="{AE0E91D6-B42D-1B4D-93AD-F401DD293E52}"/>
          </ac:spMkLst>
        </pc:spChg>
        <pc:spChg chg="add del">
          <ac:chgData name="현 청천" userId="ba916ab381cfead9" providerId="LiveId" clId="{D548762B-1153-2D4C-8F77-D25892828BF4}" dt="2019-03-27T08:41:34.114" v="6577" actId="478"/>
          <ac:spMkLst>
            <pc:docMk/>
            <pc:sldMk cId="4217595272" sldId="270"/>
            <ac:spMk id="6" creationId="{39417D84-F818-0346-A203-A02D9DF26A5B}"/>
          </ac:spMkLst>
        </pc:spChg>
        <pc:picChg chg="add mod">
          <ac:chgData name="현 청천" userId="ba916ab381cfead9" providerId="LiveId" clId="{D548762B-1153-2D4C-8F77-D25892828BF4}" dt="2019-03-27T10:33:59.240" v="6756" actId="14100"/>
          <ac:picMkLst>
            <pc:docMk/>
            <pc:sldMk cId="4217595272" sldId="270"/>
            <ac:picMk id="5" creationId="{5ACBA8A0-AC52-C143-9F44-835B9BE7AAF7}"/>
          </ac:picMkLst>
        </pc:picChg>
      </pc:sldChg>
      <pc:sldChg chg="modSp add">
        <pc:chgData name="현 청천" userId="ba916ab381cfead9" providerId="LiveId" clId="{D548762B-1153-2D4C-8F77-D25892828BF4}" dt="2019-03-18T06:25:33.781" v="6027" actId="122"/>
        <pc:sldMkLst>
          <pc:docMk/>
          <pc:sldMk cId="1477761381" sldId="271"/>
        </pc:sldMkLst>
        <pc:spChg chg="mod">
          <ac:chgData name="현 청천" userId="ba916ab381cfead9" providerId="LiveId" clId="{D548762B-1153-2D4C-8F77-D25892828BF4}" dt="2019-03-18T06:25:33.781" v="6027" actId="122"/>
          <ac:spMkLst>
            <pc:docMk/>
            <pc:sldMk cId="1477761381" sldId="271"/>
            <ac:spMk id="2" creationId="{D5D167B0-46C6-EA42-AB2A-EDBC8EBAA6D3}"/>
          </ac:spMkLst>
        </pc:spChg>
      </pc:sldChg>
      <pc:sldChg chg="addSp delSp modSp add modNotesTx">
        <pc:chgData name="현 청천" userId="ba916ab381cfead9" providerId="LiveId" clId="{D548762B-1153-2D4C-8F77-D25892828BF4}" dt="2019-03-27T08:45:08.764" v="6598" actId="27636"/>
        <pc:sldMkLst>
          <pc:docMk/>
          <pc:sldMk cId="3959715124" sldId="272"/>
        </pc:sldMkLst>
        <pc:spChg chg="mod">
          <ac:chgData name="현 청천" userId="ba916ab381cfead9" providerId="LiveId" clId="{D548762B-1153-2D4C-8F77-D25892828BF4}" dt="2019-03-15T08:54:04.372" v="901" actId="20577"/>
          <ac:spMkLst>
            <pc:docMk/>
            <pc:sldMk cId="3959715124" sldId="272"/>
            <ac:spMk id="2" creationId="{23DD44AC-BB8D-B94C-A6A9-237939EBC985}"/>
          </ac:spMkLst>
        </pc:spChg>
        <pc:spChg chg="mod">
          <ac:chgData name="현 청천" userId="ba916ab381cfead9" providerId="LiveId" clId="{D548762B-1153-2D4C-8F77-D25892828BF4}" dt="2019-03-27T08:45:08.764" v="6598" actId="27636"/>
          <ac:spMkLst>
            <pc:docMk/>
            <pc:sldMk cId="3959715124" sldId="272"/>
            <ac:spMk id="3" creationId="{6B068DBB-AA09-114C-B8D6-3B161689E5BF}"/>
          </ac:spMkLst>
        </pc:spChg>
        <pc:picChg chg="add del mod">
          <ac:chgData name="현 청천" userId="ba916ab381cfead9" providerId="LiveId" clId="{D548762B-1153-2D4C-8F77-D25892828BF4}" dt="2019-03-18T02:27:18.392" v="5315" actId="478"/>
          <ac:picMkLst>
            <pc:docMk/>
            <pc:sldMk cId="3959715124" sldId="272"/>
            <ac:picMk id="5" creationId="{69211A18-CF1F-4F47-8758-5AB94F7B0262}"/>
          </ac:picMkLst>
        </pc:picChg>
        <pc:picChg chg="add mod">
          <ac:chgData name="현 청천" userId="ba916ab381cfead9" providerId="LiveId" clId="{D548762B-1153-2D4C-8F77-D25892828BF4}" dt="2019-03-18T02:27:29.154" v="5324" actId="1036"/>
          <ac:picMkLst>
            <pc:docMk/>
            <pc:sldMk cId="3959715124" sldId="272"/>
            <ac:picMk id="6" creationId="{AA1004EC-E9EB-2345-BE48-28AB15D247AA}"/>
          </ac:picMkLst>
        </pc:picChg>
      </pc:sldChg>
      <pc:sldChg chg="addSp delSp modSp add modNotesTx">
        <pc:chgData name="현 청천" userId="ba916ab381cfead9" providerId="LiveId" clId="{D548762B-1153-2D4C-8F77-D25892828BF4}" dt="2019-03-27T11:18:32.108" v="6761" actId="478"/>
        <pc:sldMkLst>
          <pc:docMk/>
          <pc:sldMk cId="622675172" sldId="273"/>
        </pc:sldMkLst>
        <pc:spChg chg="mod">
          <ac:chgData name="현 청천" userId="ba916ab381cfead9" providerId="LiveId" clId="{D548762B-1153-2D4C-8F77-D25892828BF4}" dt="2019-03-15T08:56:19.749" v="921" actId="20577"/>
          <ac:spMkLst>
            <pc:docMk/>
            <pc:sldMk cId="622675172" sldId="273"/>
            <ac:spMk id="2" creationId="{584DBDE5-413B-2843-A156-46D4A28A65AE}"/>
          </ac:spMkLst>
        </pc:spChg>
        <pc:spChg chg="mod">
          <ac:chgData name="현 청천" userId="ba916ab381cfead9" providerId="LiveId" clId="{D548762B-1153-2D4C-8F77-D25892828BF4}" dt="2019-03-19T02:43:55.786" v="6129" actId="207"/>
          <ac:spMkLst>
            <pc:docMk/>
            <pc:sldMk cId="622675172" sldId="273"/>
            <ac:spMk id="3" creationId="{FFB2E154-EBCD-8440-9087-6264FF747ACF}"/>
          </ac:spMkLst>
        </pc:spChg>
        <pc:spChg chg="add del">
          <ac:chgData name="현 청천" userId="ba916ab381cfead9" providerId="LiveId" clId="{D548762B-1153-2D4C-8F77-D25892828BF4}" dt="2019-03-27T11:18:32.108" v="6761" actId="478"/>
          <ac:spMkLst>
            <pc:docMk/>
            <pc:sldMk cId="622675172" sldId="273"/>
            <ac:spMk id="4" creationId="{3664FAF6-22A1-4B45-97A6-653CC08C9AD6}"/>
          </ac:spMkLst>
        </pc:spChg>
      </pc:sldChg>
      <pc:sldChg chg="modSp add modNotesTx">
        <pc:chgData name="현 청천" userId="ba916ab381cfead9" providerId="LiveId" clId="{D548762B-1153-2D4C-8F77-D25892828BF4}" dt="2019-03-19T02:44:07.827" v="6130" actId="207"/>
        <pc:sldMkLst>
          <pc:docMk/>
          <pc:sldMk cId="3727188303" sldId="274"/>
        </pc:sldMkLst>
        <pc:spChg chg="mod">
          <ac:chgData name="현 청천" userId="ba916ab381cfead9" providerId="LiveId" clId="{D548762B-1153-2D4C-8F77-D25892828BF4}" dt="2019-03-15T09:16:49.423" v="1157" actId="20577"/>
          <ac:spMkLst>
            <pc:docMk/>
            <pc:sldMk cId="3727188303" sldId="274"/>
            <ac:spMk id="2" creationId="{4224251F-8FAA-D345-B98B-3C2D447B07E8}"/>
          </ac:spMkLst>
        </pc:spChg>
        <pc:spChg chg="mod">
          <ac:chgData name="현 청천" userId="ba916ab381cfead9" providerId="LiveId" clId="{D548762B-1153-2D4C-8F77-D25892828BF4}" dt="2019-03-19T02:44:07.827" v="6130" actId="207"/>
          <ac:spMkLst>
            <pc:docMk/>
            <pc:sldMk cId="3727188303" sldId="274"/>
            <ac:spMk id="3" creationId="{BD1FC62C-95E3-C340-8B67-726380D60643}"/>
          </ac:spMkLst>
        </pc:spChg>
      </pc:sldChg>
      <pc:sldChg chg="addSp delSp modSp add">
        <pc:chgData name="현 청천" userId="ba916ab381cfead9" providerId="LiveId" clId="{D548762B-1153-2D4C-8F77-D25892828BF4}" dt="2019-03-27T08:50:13.709" v="6650"/>
        <pc:sldMkLst>
          <pc:docMk/>
          <pc:sldMk cId="1786823207" sldId="275"/>
        </pc:sldMkLst>
        <pc:spChg chg="add del mod">
          <ac:chgData name="현 청천" userId="ba916ab381cfead9" providerId="LiveId" clId="{D548762B-1153-2D4C-8F77-D25892828BF4}" dt="2019-03-15T09:20:58.856" v="1239" actId="20577"/>
          <ac:spMkLst>
            <pc:docMk/>
            <pc:sldMk cId="1786823207" sldId="275"/>
            <ac:spMk id="2" creationId="{73B0EC89-ADD9-8B40-BE42-472FFC867A85}"/>
          </ac:spMkLst>
        </pc:spChg>
        <pc:spChg chg="add mod">
          <ac:chgData name="현 청천" userId="ba916ab381cfead9" providerId="LiveId" clId="{D548762B-1153-2D4C-8F77-D25892828BF4}" dt="2019-03-27T08:50:13.709" v="6650"/>
          <ac:spMkLst>
            <pc:docMk/>
            <pc:sldMk cId="1786823207" sldId="275"/>
            <ac:spMk id="3" creationId="{09CC604E-F8F0-1548-9CF3-353F394A05AF}"/>
          </ac:spMkLst>
        </pc:spChg>
        <pc:spChg chg="del">
          <ac:chgData name="현 청천" userId="ba916ab381cfead9" providerId="LiveId" clId="{D548762B-1153-2D4C-8F77-D25892828BF4}" dt="2019-03-15T09:21:37.023" v="1240"/>
          <ac:spMkLst>
            <pc:docMk/>
            <pc:sldMk cId="1786823207" sldId="275"/>
            <ac:spMk id="3" creationId="{AF719A31-F004-0A40-BE4B-9F02E4BB4200}"/>
          </ac:spMkLst>
        </pc:spChg>
        <pc:spChg chg="add del">
          <ac:chgData name="현 청천" userId="ba916ab381cfead9" providerId="LiveId" clId="{D548762B-1153-2D4C-8F77-D25892828BF4}" dt="2019-03-15T09:20:37.757" v="1204"/>
          <ac:spMkLst>
            <pc:docMk/>
            <pc:sldMk cId="1786823207" sldId="275"/>
            <ac:spMk id="4" creationId="{A1351DBE-6318-AA4C-8FF4-67346C41EE1E}"/>
          </ac:spMkLst>
        </pc:spChg>
        <pc:picChg chg="add mod">
          <ac:chgData name="현 청천" userId="ba916ab381cfead9" providerId="LiveId" clId="{D548762B-1153-2D4C-8F77-D25892828BF4}" dt="2019-03-15T09:21:37.023" v="1240"/>
          <ac:picMkLst>
            <pc:docMk/>
            <pc:sldMk cId="1786823207" sldId="275"/>
            <ac:picMk id="6" creationId="{EA7FAC04-C06D-9D42-BFF0-76A9E31B7898}"/>
          </ac:picMkLst>
        </pc:picChg>
        <pc:picChg chg="add del mod">
          <ac:chgData name="현 청천" userId="ba916ab381cfead9" providerId="LiveId" clId="{D548762B-1153-2D4C-8F77-D25892828BF4}" dt="2019-03-15T09:22:00.137" v="1242"/>
          <ac:picMkLst>
            <pc:docMk/>
            <pc:sldMk cId="1786823207" sldId="275"/>
            <ac:picMk id="8" creationId="{7F77679D-32A8-9449-A19F-8A7CD18E8E31}"/>
          </ac:picMkLst>
        </pc:picChg>
        <pc:picChg chg="add del">
          <ac:chgData name="현 청천" userId="ba916ab381cfead9" providerId="LiveId" clId="{D548762B-1153-2D4C-8F77-D25892828BF4}" dt="2019-03-15T09:20:37.757" v="1204"/>
          <ac:picMkLst>
            <pc:docMk/>
            <pc:sldMk cId="1786823207" sldId="275"/>
            <ac:picMk id="1025" creationId="{20E24EA2-A8D4-3C4B-88BD-3FD7772EC3CD}"/>
          </ac:picMkLst>
        </pc:picChg>
      </pc:sldChg>
      <pc:sldChg chg="addSp delSp modSp add">
        <pc:chgData name="현 청천" userId="ba916ab381cfead9" providerId="LiveId" clId="{D548762B-1153-2D4C-8F77-D25892828BF4}" dt="2019-03-15T09:22:51.737" v="1247"/>
        <pc:sldMkLst>
          <pc:docMk/>
          <pc:sldMk cId="1832745699" sldId="276"/>
        </pc:sldMkLst>
        <pc:spChg chg="add del mod">
          <ac:chgData name="현 청천" userId="ba916ab381cfead9" providerId="LiveId" clId="{D548762B-1153-2D4C-8F77-D25892828BF4}" dt="2019-03-15T09:22:31.224" v="1245"/>
          <ac:spMkLst>
            <pc:docMk/>
            <pc:sldMk cId="1832745699" sldId="276"/>
            <ac:spMk id="4" creationId="{A4783E60-A7D2-2241-AAC3-BF9A19C57213}"/>
          </ac:spMkLst>
        </pc:spChg>
        <pc:picChg chg="del">
          <ac:chgData name="현 청천" userId="ba916ab381cfead9" providerId="LiveId" clId="{D548762B-1153-2D4C-8F77-D25892828BF4}" dt="2019-03-15T09:22:05.678" v="1244" actId="478"/>
          <ac:picMkLst>
            <pc:docMk/>
            <pc:sldMk cId="1832745699" sldId="276"/>
            <ac:picMk id="6" creationId="{EA7FAC04-C06D-9D42-BFF0-76A9E31B7898}"/>
          </ac:picMkLst>
        </pc:picChg>
        <pc:picChg chg="add mod">
          <ac:chgData name="현 청천" userId="ba916ab381cfead9" providerId="LiveId" clId="{D548762B-1153-2D4C-8F77-D25892828BF4}" dt="2019-03-15T09:22:31.224" v="1245"/>
          <ac:picMkLst>
            <pc:docMk/>
            <pc:sldMk cId="1832745699" sldId="276"/>
            <ac:picMk id="7" creationId="{86267F77-1787-FD4F-81CF-4370C11E0D0A}"/>
          </ac:picMkLst>
        </pc:picChg>
        <pc:picChg chg="add del mod">
          <ac:chgData name="현 청천" userId="ba916ab381cfead9" providerId="LiveId" clId="{D548762B-1153-2D4C-8F77-D25892828BF4}" dt="2019-03-15T09:22:51.737" v="1247"/>
          <ac:picMkLst>
            <pc:docMk/>
            <pc:sldMk cId="1832745699" sldId="276"/>
            <ac:picMk id="9" creationId="{501EB3BF-6103-E744-A8AA-61966D055EB4}"/>
          </ac:picMkLst>
        </pc:picChg>
      </pc:sldChg>
      <pc:sldChg chg="addSp delSp modSp add modNotesTx">
        <pc:chgData name="현 청천" userId="ba916ab381cfead9" providerId="LiveId" clId="{D548762B-1153-2D4C-8F77-D25892828BF4}" dt="2019-03-18T03:09:21.443" v="5815" actId="20577"/>
        <pc:sldMkLst>
          <pc:docMk/>
          <pc:sldMk cId="553259354" sldId="277"/>
        </pc:sldMkLst>
        <pc:spChg chg="add del mod">
          <ac:chgData name="현 청천" userId="ba916ab381cfead9" providerId="LiveId" clId="{D548762B-1153-2D4C-8F77-D25892828BF4}" dt="2019-03-15T09:23:15.357" v="1250"/>
          <ac:spMkLst>
            <pc:docMk/>
            <pc:sldMk cId="553259354" sldId="277"/>
            <ac:spMk id="4" creationId="{F8FF171F-ED08-CE4D-908B-3F5FF082F8C9}"/>
          </ac:spMkLst>
        </pc:spChg>
        <pc:picChg chg="add mod">
          <ac:chgData name="현 청천" userId="ba916ab381cfead9" providerId="LiveId" clId="{D548762B-1153-2D4C-8F77-D25892828BF4}" dt="2019-03-15T09:23:15.357" v="1250"/>
          <ac:picMkLst>
            <pc:docMk/>
            <pc:sldMk cId="553259354" sldId="277"/>
            <ac:picMk id="6" creationId="{AF56AF31-D3F3-A34B-981E-F3CDC2528EBE}"/>
          </ac:picMkLst>
        </pc:picChg>
        <pc:picChg chg="del">
          <ac:chgData name="현 청천" userId="ba916ab381cfead9" providerId="LiveId" clId="{D548762B-1153-2D4C-8F77-D25892828BF4}" dt="2019-03-15T09:22:57.235" v="1249" actId="478"/>
          <ac:picMkLst>
            <pc:docMk/>
            <pc:sldMk cId="553259354" sldId="277"/>
            <ac:picMk id="7" creationId="{86267F77-1787-FD4F-81CF-4370C11E0D0A}"/>
          </ac:picMkLst>
        </pc:picChg>
      </pc:sldChg>
      <pc:sldChg chg="addSp modSp add modNotesTx">
        <pc:chgData name="현 청천" userId="ba916ab381cfead9" providerId="LiveId" clId="{D548762B-1153-2D4C-8F77-D25892828BF4}" dt="2019-03-27T09:07:05.756" v="6725" actId="20577"/>
        <pc:sldMkLst>
          <pc:docMk/>
          <pc:sldMk cId="1298099250" sldId="278"/>
        </pc:sldMkLst>
        <pc:spChg chg="mod">
          <ac:chgData name="현 청천" userId="ba916ab381cfead9" providerId="LiveId" clId="{D548762B-1153-2D4C-8F77-D25892828BF4}" dt="2019-03-15T09:24:01.571" v="1257" actId="404"/>
          <ac:spMkLst>
            <pc:docMk/>
            <pc:sldMk cId="1298099250" sldId="278"/>
            <ac:spMk id="2" creationId="{B81ECA60-7B17-EE4A-B8F9-240FB7DF67CE}"/>
          </ac:spMkLst>
        </pc:spChg>
        <pc:spChg chg="mod">
          <ac:chgData name="현 청천" userId="ba916ab381cfead9" providerId="LiveId" clId="{D548762B-1153-2D4C-8F77-D25892828BF4}" dt="2019-03-18T03:14:00.466" v="5838" actId="20577"/>
          <ac:spMkLst>
            <pc:docMk/>
            <pc:sldMk cId="1298099250" sldId="278"/>
            <ac:spMk id="3" creationId="{EBAAA641-0370-0D42-B8F0-25F4F151F38C}"/>
          </ac:spMkLst>
        </pc:spChg>
        <pc:spChg chg="add mod">
          <ac:chgData name="현 청천" userId="ba916ab381cfead9" providerId="LiveId" clId="{D548762B-1153-2D4C-8F77-D25892828BF4}" dt="2019-03-15T09:26:35.920" v="1298" actId="164"/>
          <ac:spMkLst>
            <pc:docMk/>
            <pc:sldMk cId="1298099250" sldId="278"/>
            <ac:spMk id="6" creationId="{A722D697-FF95-5E49-B77A-667EE1D9F001}"/>
          </ac:spMkLst>
        </pc:spChg>
        <pc:grpChg chg="add mod">
          <ac:chgData name="현 청천" userId="ba916ab381cfead9" providerId="LiveId" clId="{D548762B-1153-2D4C-8F77-D25892828BF4}" dt="2019-03-18T03:13:52.542" v="5832" actId="1076"/>
          <ac:grpSpMkLst>
            <pc:docMk/>
            <pc:sldMk cId="1298099250" sldId="278"/>
            <ac:grpSpMk id="7" creationId="{163603C8-1FFC-B742-81FB-3C054D07A1DF}"/>
          </ac:grpSpMkLst>
        </pc:grpChg>
        <pc:picChg chg="add mod">
          <ac:chgData name="현 청천" userId="ba916ab381cfead9" providerId="LiveId" clId="{D548762B-1153-2D4C-8F77-D25892828BF4}" dt="2019-03-15T09:26:35.920" v="1298" actId="164"/>
          <ac:picMkLst>
            <pc:docMk/>
            <pc:sldMk cId="1298099250" sldId="278"/>
            <ac:picMk id="5" creationId="{CCF638A6-0784-8449-AE19-B5864FFB6866}"/>
          </ac:picMkLst>
        </pc:picChg>
        <pc:picChg chg="add mod">
          <ac:chgData name="현 청천" userId="ba916ab381cfead9" providerId="LiveId" clId="{D548762B-1153-2D4C-8F77-D25892828BF4}" dt="2019-03-15T09:27:11.578" v="1306" actId="1076"/>
          <ac:picMkLst>
            <pc:docMk/>
            <pc:sldMk cId="1298099250" sldId="278"/>
            <ac:picMk id="9" creationId="{9D21F263-4F5B-374C-8790-17313FC1D8FB}"/>
          </ac:picMkLst>
        </pc:picChg>
      </pc:sldChg>
      <pc:sldChg chg="addSp delSp modSp add">
        <pc:chgData name="현 청천" userId="ba916ab381cfead9" providerId="LiveId" clId="{D548762B-1153-2D4C-8F77-D25892828BF4}" dt="2019-03-20T02:25:23.753" v="6518" actId="207"/>
        <pc:sldMkLst>
          <pc:docMk/>
          <pc:sldMk cId="3142572325" sldId="279"/>
        </pc:sldMkLst>
        <pc:spChg chg="mod">
          <ac:chgData name="현 청천" userId="ba916ab381cfead9" providerId="LiveId" clId="{D548762B-1153-2D4C-8F77-D25892828BF4}" dt="2019-03-20T02:25:23.753" v="6518" actId="207"/>
          <ac:spMkLst>
            <pc:docMk/>
            <pc:sldMk cId="3142572325" sldId="279"/>
            <ac:spMk id="3" creationId="{EBAAA641-0370-0D42-B8F0-25F4F151F38C}"/>
          </ac:spMkLst>
        </pc:spChg>
        <pc:spChg chg="add del">
          <ac:chgData name="현 청천" userId="ba916ab381cfead9" providerId="LiveId" clId="{D548762B-1153-2D4C-8F77-D25892828BF4}" dt="2019-03-15T09:28:18.245" v="1312"/>
          <ac:spMkLst>
            <pc:docMk/>
            <pc:sldMk cId="3142572325" sldId="279"/>
            <ac:spMk id="4" creationId="{89FB748C-23B7-4C4B-A839-F9705A292EAA}"/>
          </ac:spMkLst>
        </pc:spChg>
        <pc:grpChg chg="del">
          <ac:chgData name="현 청천" userId="ba916ab381cfead9" providerId="LiveId" clId="{D548762B-1153-2D4C-8F77-D25892828BF4}" dt="2019-03-15T09:27:58.421" v="1308" actId="478"/>
          <ac:grpSpMkLst>
            <pc:docMk/>
            <pc:sldMk cId="3142572325" sldId="279"/>
            <ac:grpSpMk id="7" creationId="{163603C8-1FFC-B742-81FB-3C054D07A1DF}"/>
          </ac:grpSpMkLst>
        </pc:grpChg>
        <pc:picChg chg="del">
          <ac:chgData name="현 청천" userId="ba916ab381cfead9" providerId="LiveId" clId="{D548762B-1153-2D4C-8F77-D25892828BF4}" dt="2019-03-15T09:27:59.404" v="1309" actId="478"/>
          <ac:picMkLst>
            <pc:docMk/>
            <pc:sldMk cId="3142572325" sldId="279"/>
            <ac:picMk id="9" creationId="{9D21F263-4F5B-374C-8790-17313FC1D8FB}"/>
          </ac:picMkLst>
        </pc:picChg>
        <pc:picChg chg="add mod">
          <ac:chgData name="현 청천" userId="ba916ab381cfead9" providerId="LiveId" clId="{D548762B-1153-2D4C-8F77-D25892828BF4}" dt="2019-03-18T03:17:18.901" v="5840" actId="1076"/>
          <ac:picMkLst>
            <pc:docMk/>
            <pc:sldMk cId="3142572325" sldId="279"/>
            <ac:picMk id="10" creationId="{3595131D-4268-5D41-84E7-74F51DD10ABE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098" creationId="{5D41E6FE-63E3-934B-8EC7-11769F724E5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099" creationId="{5C64865C-6502-FD44-93EF-1C09F52843FE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0" creationId="{D890D056-1A86-C240-A457-EF33176EF58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1" creationId="{F0ACD6D6-DFB7-0A42-94C5-E380AE6B438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2" creationId="{A538DA9A-6A2D-C04F-A642-B9DBFEA5C50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3" creationId="{F70D8810-BA22-B248-9A91-A95022955F1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4" creationId="{9A8D1482-E8FE-EE4E-A11D-E5710BCA75F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5" creationId="{BF48E346-7F49-8F43-8446-C34ED9BCC58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6" creationId="{BAD25CB7-2DFF-4B4A-8DF0-4718709ABCB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7" creationId="{CFAEF1D8-B86B-074B-9156-FB6ABF170E7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8" creationId="{033402ED-E306-D14E-AD60-C9F7F413D3C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09" creationId="{136CA787-220E-F44C-AD66-3D25A13173F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0" creationId="{513FA8B1-40FF-D34A-BD9E-00B78A4E853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1" creationId="{AB4B1FD2-5C0E-1242-9600-A5B34066D85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2" creationId="{45FB6F7D-E257-DD4F-BDD4-3C833540DEAC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3" creationId="{7359CF17-BF6F-BF48-A3F1-E9FDB0D94682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4" creationId="{A40647E2-896C-F04B-A958-9A2E3227EE0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5" creationId="{92F84F6C-6B52-E643-85FD-3407384413D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6" creationId="{14F410FB-F1D6-8E4F-B405-EBE265EAFA2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7" creationId="{FD6D3A53-7B0A-F34E-B0ED-BFD53FC0FE8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8" creationId="{67CA0703-3999-B942-B815-1B4680CDC24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19" creationId="{68F3F6A1-8C51-5A4D-83D0-275EFC64F74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0" creationId="{CD0D2A65-1C62-B942-A63C-AF0ED021C16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1" creationId="{9953B1EA-7954-3441-9160-729B87074A3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2" creationId="{EB4B89B5-4F9F-1B43-8539-1E12A76F5F6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3" creationId="{BBE3A783-F7FD-4941-A989-36386B325FAB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4" creationId="{F36F589C-2F2E-C448-BDC4-1CCC3051E50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5" creationId="{C132BA62-CC9D-BE44-B9E1-D8D68643AD4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6" creationId="{0BB611E8-FF26-104E-9C2F-5BD3D6558292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7" creationId="{983B5CE3-7B6F-5044-88A3-48912240A91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8" creationId="{962FF905-BD10-BF41-B5C6-AB741B47A95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29" creationId="{AB34AE95-78C5-5344-A6E8-6B136CAFCAA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0" creationId="{B7EA1A67-B1E3-E544-9100-3F0A0A29C1E1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1" creationId="{ADF8B2A3-06AF-2341-A3CE-15DDBE9F884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2" creationId="{FE71EA4E-604B-984C-9F85-97C7DBF288DB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3" creationId="{26E4FA93-12C8-2746-890B-BCCCACAF9A9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4" creationId="{02A110AD-D125-D94E-B5F7-83E7DE06D54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5" creationId="{6EFCAE3D-D4C4-2240-B2D3-1349F36CB66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6" creationId="{15989AD5-489F-9C4B-957F-3103A17F9D38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7" creationId="{714A36D0-58BA-004B-B294-D640F74983A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8" creationId="{C1DA3C23-A3A9-6C40-A39C-8E1C623DDBE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39" creationId="{E4158B13-CDF7-A345-9F0D-97EC5BA47E5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0" creationId="{DBCC5F10-9B2A-5F44-8B51-7251432E0C6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1" creationId="{7D4E8A13-585B-C443-9CB1-1D887D9E529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2" creationId="{13B36773-5B3B-3F4D-8BC8-DDEAF74EFFFC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3" creationId="{2EB0F11E-37AC-3A4F-91D6-BC2A744031E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4" creationId="{83B032AC-391E-D643-92D2-B0E438003E2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5" creationId="{AA71D2A7-2E16-104F-83AB-3CBA04F1317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6" creationId="{52285879-2CCB-7843-A03B-4119CD181551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7" creationId="{1801A4A2-C9AD-FD4D-9CA1-EB4F0B6A052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8" creationId="{0EDCB4BF-2D08-8B43-8EBE-13B17152E70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49" creationId="{ECE53538-A285-5E4D-8CB2-012CF3F7638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0" creationId="{B1BB5107-2951-9F4B-9C4F-EB720C527AB4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1" creationId="{A57546DB-981D-294E-A102-DBCE9057417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2" creationId="{5718C3F3-B5C5-4F46-9433-CDC42431D5D2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3" creationId="{CFC6052B-2E81-4E43-9520-042CC84B873D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4" creationId="{9333122F-6B1A-8041-84EB-26A7F182A608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5" creationId="{8E3A4C3B-CDF3-4D46-B075-B83CA3388A6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6" creationId="{36EFC0CE-18E4-9A46-95FC-09D155FEDAA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7" creationId="{ECE570C9-CFA3-8E42-A281-EAA378F6258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8" creationId="{B1366710-B392-6C42-950D-A67EC5ABDB1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59" creationId="{292AEF23-DCDD-064C-92F5-9E72DFEC652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0" creationId="{C29A410C-0018-B14B-8234-2B26BFC4E2F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1" creationId="{0A5C9526-45BA-B24F-A3D0-797119DFF81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2" creationId="{B3539889-6CDF-5447-A01F-92DF5B67230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3" creationId="{4EBDFD90-F871-7C4C-ADCE-BDB7535F622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4" creationId="{927F9257-8A27-C04A-901A-9590DFEDFE5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5" creationId="{06F8CF05-248F-4B45-8D4D-55CCBDC93401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6" creationId="{05644DE3-C49C-6F45-BB87-BC0A504D64B2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7" creationId="{875F3F73-5017-4B47-A4DA-84AE90B52E2A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8" creationId="{0F225421-24AA-C74B-B3E8-C6F43AF7B38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69" creationId="{C974DC92-2823-304E-972D-EC50DAE3FE4E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0" creationId="{582425FF-320C-C746-BEA3-5C68775B101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1" creationId="{179CB01E-D73F-7941-86B2-013F69339D14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2" creationId="{85941C26-98C5-D94A-BA88-F4A8949972D4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3" creationId="{21E3B367-35DF-1244-8AE9-8AB27490406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4" creationId="{22C17C1B-A444-0B4D-B50F-1A761A53D8E4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5" creationId="{678BC88F-7BDB-0840-B135-D869E392978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6" creationId="{63383C9C-E380-624B-AB6D-DBB821588ACD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7" creationId="{554FC2EB-42F8-CE40-B235-56CC7370ECE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8" creationId="{E0B2C983-4E4F-DB4E-B611-A74066A90C6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79" creationId="{96A3D2C5-846F-9148-961E-8791BEA9C22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0" creationId="{9E82B38F-FDB7-A847-87E7-5BCE2B45BF5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1" creationId="{DE4BDF7A-50BC-B749-81C1-81B381034C3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2" creationId="{6C915E69-A7F5-824E-9AD5-D4A32AD5430C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3" creationId="{F393B5CD-B236-974F-AB8F-1BC5CA6BCF5B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4" creationId="{1DEC4DD1-A3C9-EE46-B3EB-16D3B695849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5" creationId="{6ED7304F-BA6B-6F49-B76B-C34C6F7D4E5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6" creationId="{E4DD7A63-3CA6-FD42-BDCF-0714C892AC5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7" creationId="{10FCDF8F-1755-BA41-BEF9-3877879A02B2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8" creationId="{28C971BD-3538-954E-97A6-00CC9427C50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89" creationId="{771EB9B7-880E-4847-A9A6-2161B6F603CD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0" creationId="{FBD15812-B972-834E-B85E-799AC79238DB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1" creationId="{B704CA5C-6B57-7441-9665-F083AF57492B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2" creationId="{79F47CE0-D79C-8043-BEEF-48D5492AC82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3" creationId="{CCD4F94D-8036-504D-B344-911143C094A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4" creationId="{3BD66D4C-73BD-B741-9ADA-591859EBAC5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5" creationId="{08A729D3-723F-A64E-8C09-737BF32D59E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6" creationId="{8030B495-AD00-7F42-8360-A179EED9331F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7" creationId="{75A1E11C-2351-644F-A73A-F02F35CB595E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8" creationId="{1AF9AEBA-F9C9-AD4E-9BCB-B4B2F193FE77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199" creationId="{C5E6CF46-58C0-B946-99F7-177D07A6FF5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0" creationId="{501BDEF7-24B1-4041-8A1F-8D5E37F4065D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1" creationId="{01582755-FDE3-9E40-8042-C69A1A272612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2" creationId="{3F281304-1F44-4D45-A20B-282D38D4F064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3" creationId="{E6EB88DC-8FE7-5240-9FC1-A6283B2F7320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4" creationId="{F22E3577-417F-9C40-808F-21F3C910CA5B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5" creationId="{3E674758-4136-3C4C-A4CD-0341FE3B121C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6" creationId="{E107CEFC-F97C-6E43-8291-9B5DBF8CFF35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7" creationId="{E934D5C4-B781-DF40-BC56-E00F52A7EF89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8" creationId="{31D1DA98-A3B0-7045-B39A-B698DA7FCD36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09" creationId="{F64851B0-4DC9-9946-BC46-E504A2571A5E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10" creationId="{BEB3BA09-42FE-8C46-BAF4-A85253237B04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11" creationId="{F1E3D71C-D7D4-D04D-8424-82AC1D6A5DD3}"/>
          </ac:picMkLst>
        </pc:picChg>
        <pc:picChg chg="add del">
          <ac:chgData name="현 청천" userId="ba916ab381cfead9" providerId="LiveId" clId="{D548762B-1153-2D4C-8F77-D25892828BF4}" dt="2019-03-15T09:28:18.245" v="1312"/>
          <ac:picMkLst>
            <pc:docMk/>
            <pc:sldMk cId="3142572325" sldId="279"/>
            <ac:picMk id="4212" creationId="{4A00ECB9-A684-244A-AC7F-6A76AE35DA63}"/>
          </ac:picMkLst>
        </pc:picChg>
      </pc:sldChg>
      <pc:sldChg chg="addSp modSp add">
        <pc:chgData name="현 청천" userId="ba916ab381cfead9" providerId="LiveId" clId="{D548762B-1153-2D4C-8F77-D25892828BF4}" dt="2019-03-19T03:32:38.830" v="6198" actId="20577"/>
        <pc:sldMkLst>
          <pc:docMk/>
          <pc:sldMk cId="2357686280" sldId="280"/>
        </pc:sldMkLst>
        <pc:spChg chg="mod">
          <ac:chgData name="현 청천" userId="ba916ab381cfead9" providerId="LiveId" clId="{D548762B-1153-2D4C-8F77-D25892828BF4}" dt="2019-03-15T09:33:40.072" v="1607" actId="20577"/>
          <ac:spMkLst>
            <pc:docMk/>
            <pc:sldMk cId="2357686280" sldId="280"/>
            <ac:spMk id="2" creationId="{BFA65FDB-70CB-C943-9FA2-EB60657D89C4}"/>
          </ac:spMkLst>
        </pc:spChg>
        <pc:spChg chg="mod">
          <ac:chgData name="현 청천" userId="ba916ab381cfead9" providerId="LiveId" clId="{D548762B-1153-2D4C-8F77-D25892828BF4}" dt="2019-03-19T03:08:07.342" v="6133" actId="207"/>
          <ac:spMkLst>
            <pc:docMk/>
            <pc:sldMk cId="2357686280" sldId="280"/>
            <ac:spMk id="3" creationId="{5EEFBEFE-256D-7E4E-93C4-F29DF23D0974}"/>
          </ac:spMkLst>
        </pc:spChg>
        <pc:spChg chg="add mod">
          <ac:chgData name="현 청천" userId="ba916ab381cfead9" providerId="LiveId" clId="{D548762B-1153-2D4C-8F77-D25892828BF4}" dt="2019-03-19T03:32:38.830" v="6198" actId="20577"/>
          <ac:spMkLst>
            <pc:docMk/>
            <pc:sldMk cId="2357686280" sldId="280"/>
            <ac:spMk id="4" creationId="{3923E261-F37D-E544-BC30-49161A5B7F6B}"/>
          </ac:spMkLst>
        </pc:spChg>
        <pc:picChg chg="add mod">
          <ac:chgData name="현 청천" userId="ba916ab381cfead9" providerId="LiveId" clId="{D548762B-1153-2D4C-8F77-D25892828BF4}" dt="2019-03-15T09:35:22.303" v="1645" actId="1076"/>
          <ac:picMkLst>
            <pc:docMk/>
            <pc:sldMk cId="2357686280" sldId="280"/>
            <ac:picMk id="5" creationId="{6A62A63F-2BD7-B747-B840-89CD1BA32673}"/>
          </ac:picMkLst>
        </pc:picChg>
      </pc:sldChg>
      <pc:sldChg chg="addSp delSp modSp add">
        <pc:chgData name="현 청천" userId="ba916ab381cfead9" providerId="LiveId" clId="{D548762B-1153-2D4C-8F77-D25892828BF4}" dt="2019-03-27T11:37:13.729" v="6762" actId="478"/>
        <pc:sldMkLst>
          <pc:docMk/>
          <pc:sldMk cId="4007925704" sldId="281"/>
        </pc:sldMkLst>
        <pc:spChg chg="mod">
          <ac:chgData name="현 청천" userId="ba916ab381cfead9" providerId="LiveId" clId="{D548762B-1153-2D4C-8F77-D25892828BF4}" dt="2019-03-15T09:36:07.970" v="1648" actId="20577"/>
          <ac:spMkLst>
            <pc:docMk/>
            <pc:sldMk cId="4007925704" sldId="281"/>
            <ac:spMk id="2" creationId="{A6758AB8-EA04-DC46-BF44-B2E2E0D98D62}"/>
          </ac:spMkLst>
        </pc:spChg>
        <pc:spChg chg="del">
          <ac:chgData name="현 청천" userId="ba916ab381cfead9" providerId="LiveId" clId="{D548762B-1153-2D4C-8F77-D25892828BF4}" dt="2019-03-15T09:36:28.321" v="1649"/>
          <ac:spMkLst>
            <pc:docMk/>
            <pc:sldMk cId="4007925704" sldId="281"/>
            <ac:spMk id="3" creationId="{26533FF4-8C30-D343-9ADC-E82B79EB6508}"/>
          </ac:spMkLst>
        </pc:spChg>
        <pc:spChg chg="add del">
          <ac:chgData name="현 청천" userId="ba916ab381cfead9" providerId="LiveId" clId="{D548762B-1153-2D4C-8F77-D25892828BF4}" dt="2019-03-27T11:37:13.729" v="6762" actId="478"/>
          <ac:spMkLst>
            <pc:docMk/>
            <pc:sldMk cId="4007925704" sldId="281"/>
            <ac:spMk id="4" creationId="{122696AB-C547-BA48-818D-11ECC337894F}"/>
          </ac:spMkLst>
        </pc:spChg>
        <pc:picChg chg="add mod">
          <ac:chgData name="현 청천" userId="ba916ab381cfead9" providerId="LiveId" clId="{D548762B-1153-2D4C-8F77-D25892828BF4}" dt="2019-03-15T09:36:28.321" v="1649"/>
          <ac:picMkLst>
            <pc:docMk/>
            <pc:sldMk cId="4007925704" sldId="281"/>
            <ac:picMk id="5" creationId="{A317C023-437B-2841-8951-61BCB9C62372}"/>
          </ac:picMkLst>
        </pc:picChg>
      </pc:sldChg>
      <pc:sldChg chg="addSp delSp modSp add">
        <pc:chgData name="현 청천" userId="ba916ab381cfead9" providerId="LiveId" clId="{D548762B-1153-2D4C-8F77-D25892828BF4}" dt="2019-03-27T11:37:42.781" v="6763" actId="478"/>
        <pc:sldMkLst>
          <pc:docMk/>
          <pc:sldMk cId="4236658886" sldId="282"/>
        </pc:sldMkLst>
        <pc:spChg chg="mod">
          <ac:chgData name="현 청천" userId="ba916ab381cfead9" providerId="LiveId" clId="{D548762B-1153-2D4C-8F77-D25892828BF4}" dt="2019-03-15T09:37:12.761" v="1652" actId="20577"/>
          <ac:spMkLst>
            <pc:docMk/>
            <pc:sldMk cId="4236658886" sldId="282"/>
            <ac:spMk id="2" creationId="{9C8FD30F-FC40-5645-819A-32C3D7EEB16B}"/>
          </ac:spMkLst>
        </pc:spChg>
        <pc:spChg chg="mod">
          <ac:chgData name="현 청천" userId="ba916ab381cfead9" providerId="LiveId" clId="{D548762B-1153-2D4C-8F77-D25892828BF4}" dt="2019-03-15T09:40:13.354" v="1687" actId="167"/>
          <ac:spMkLst>
            <pc:docMk/>
            <pc:sldMk cId="4236658886" sldId="282"/>
            <ac:spMk id="3" creationId="{CEB0282E-2287-A645-80C6-75ED92EDFAC9}"/>
          </ac:spMkLst>
        </pc:spChg>
        <pc:spChg chg="add del mod">
          <ac:chgData name="현 청천" userId="ba916ab381cfead9" providerId="LiveId" clId="{D548762B-1153-2D4C-8F77-D25892828BF4}" dt="2019-03-27T11:37:42.781" v="6763" actId="478"/>
          <ac:spMkLst>
            <pc:docMk/>
            <pc:sldMk cId="4236658886" sldId="282"/>
            <ac:spMk id="4" creationId="{A3057CCF-01E0-234D-9073-C6271D4966EA}"/>
          </ac:spMkLst>
        </pc:spChg>
        <pc:spChg chg="add mod">
          <ac:chgData name="현 청천" userId="ba916ab381cfead9" providerId="LiveId" clId="{D548762B-1153-2D4C-8F77-D25892828BF4}" dt="2019-03-15T09:41:52.043" v="1709" actId="164"/>
          <ac:spMkLst>
            <pc:docMk/>
            <pc:sldMk cId="4236658886" sldId="282"/>
            <ac:spMk id="12" creationId="{8AC8EADC-707F-5D40-BCCC-70816B3A7D15}"/>
          </ac:spMkLst>
        </pc:spChg>
        <pc:spChg chg="add del mod">
          <ac:chgData name="현 청천" userId="ba916ab381cfead9" providerId="LiveId" clId="{D548762B-1153-2D4C-8F77-D25892828BF4}" dt="2019-03-15T09:41:13.421" v="1703" actId="478"/>
          <ac:spMkLst>
            <pc:docMk/>
            <pc:sldMk cId="4236658886" sldId="282"/>
            <ac:spMk id="13" creationId="{7B2907C8-67AD-A742-98BF-12F5FACA0E94}"/>
          </ac:spMkLst>
        </pc:spChg>
        <pc:spChg chg="add mod">
          <ac:chgData name="현 청천" userId="ba916ab381cfead9" providerId="LiveId" clId="{D548762B-1153-2D4C-8F77-D25892828BF4}" dt="2019-03-15T09:41:52.043" v="1709" actId="164"/>
          <ac:spMkLst>
            <pc:docMk/>
            <pc:sldMk cId="4236658886" sldId="282"/>
            <ac:spMk id="14" creationId="{F30AF9EC-6279-0542-85C7-BCE84D424030}"/>
          </ac:spMkLst>
        </pc:spChg>
        <pc:spChg chg="mod">
          <ac:chgData name="현 청천" userId="ba916ab381cfead9" providerId="LiveId" clId="{D548762B-1153-2D4C-8F77-D25892828BF4}" dt="2019-03-15T09:42:34.389" v="1719" actId="208"/>
          <ac:spMkLst>
            <pc:docMk/>
            <pc:sldMk cId="4236658886" sldId="282"/>
            <ac:spMk id="17" creationId="{BF5BCE28-0FA9-6445-A13B-A716A102529D}"/>
          </ac:spMkLst>
        </pc:spChg>
        <pc:spChg chg="mod">
          <ac:chgData name="현 청천" userId="ba916ab381cfead9" providerId="LiveId" clId="{D548762B-1153-2D4C-8F77-D25892828BF4}" dt="2019-03-15T09:42:30.696" v="1718" actId="208"/>
          <ac:spMkLst>
            <pc:docMk/>
            <pc:sldMk cId="4236658886" sldId="282"/>
            <ac:spMk id="18" creationId="{6A0B455C-0F3C-A84A-9998-6A48308812DD}"/>
          </ac:spMkLst>
        </pc:spChg>
        <pc:grpChg chg="add mod">
          <ac:chgData name="현 청천" userId="ba916ab381cfead9" providerId="LiveId" clId="{D548762B-1153-2D4C-8F77-D25892828BF4}" dt="2019-03-15T09:42:08.379" v="1713" actId="1076"/>
          <ac:grpSpMkLst>
            <pc:docMk/>
            <pc:sldMk cId="4236658886" sldId="282"/>
            <ac:grpSpMk id="15" creationId="{3140FE9B-88E3-044B-B1D7-BB1D51B5CB13}"/>
          </ac:grpSpMkLst>
        </pc:grpChg>
        <pc:grpChg chg="add mod">
          <ac:chgData name="현 청천" userId="ba916ab381cfead9" providerId="LiveId" clId="{D548762B-1153-2D4C-8F77-D25892828BF4}" dt="2019-03-15T09:42:15.475" v="1715" actId="14100"/>
          <ac:grpSpMkLst>
            <pc:docMk/>
            <pc:sldMk cId="4236658886" sldId="282"/>
            <ac:grpSpMk id="16" creationId="{4EC7F7E2-FF05-BF4B-BBCF-479B6549EF3A}"/>
          </ac:grpSpMkLst>
        </pc:grpChg>
        <pc:picChg chg="add mod">
          <ac:chgData name="현 청천" userId="ba916ab381cfead9" providerId="LiveId" clId="{D548762B-1153-2D4C-8F77-D25892828BF4}" dt="2019-03-15T09:38:17.008" v="1669" actId="1076"/>
          <ac:picMkLst>
            <pc:docMk/>
            <pc:sldMk cId="4236658886" sldId="282"/>
            <ac:picMk id="5" creationId="{FC774E2C-A30D-C543-BD9D-5D29E29C15A7}"/>
          </ac:picMkLst>
        </pc:picChg>
        <pc:cxnChg chg="add del mod">
          <ac:chgData name="현 청천" userId="ba916ab381cfead9" providerId="LiveId" clId="{D548762B-1153-2D4C-8F77-D25892828BF4}" dt="2019-03-15T09:38:47.064" v="1676" actId="478"/>
          <ac:cxnSpMkLst>
            <pc:docMk/>
            <pc:sldMk cId="4236658886" sldId="282"/>
            <ac:cxnSpMk id="7" creationId="{BA4AD5DC-0343-164C-9BA5-38266F52A519}"/>
          </ac:cxnSpMkLst>
        </pc:cxnChg>
      </pc:sldChg>
      <pc:sldChg chg="addSp delSp modSp add">
        <pc:chgData name="현 청천" userId="ba916ab381cfead9" providerId="LiveId" clId="{D548762B-1153-2D4C-8F77-D25892828BF4}" dt="2019-03-20T12:00:11.693" v="6569" actId="1038"/>
        <pc:sldMkLst>
          <pc:docMk/>
          <pc:sldMk cId="3120237106" sldId="283"/>
        </pc:sldMkLst>
        <pc:spChg chg="mod">
          <ac:chgData name="현 청천" userId="ba916ab381cfead9" providerId="LiveId" clId="{D548762B-1153-2D4C-8F77-D25892828BF4}" dt="2019-03-15T09:43:23.910" v="1724" actId="20577"/>
          <ac:spMkLst>
            <pc:docMk/>
            <pc:sldMk cId="3120237106" sldId="283"/>
            <ac:spMk id="2" creationId="{AFD2CF42-5AA0-6247-A51B-61C6FE85E75B}"/>
          </ac:spMkLst>
        </pc:spChg>
        <pc:spChg chg="mod">
          <ac:chgData name="현 청천" userId="ba916ab381cfead9" providerId="LiveId" clId="{D548762B-1153-2D4C-8F77-D25892828BF4}" dt="2019-03-19T03:21:16.252" v="6184" actId="404"/>
          <ac:spMkLst>
            <pc:docMk/>
            <pc:sldMk cId="3120237106" sldId="283"/>
            <ac:spMk id="3" creationId="{531FD4EA-C75F-F047-8049-0F7B05650794}"/>
          </ac:spMkLst>
        </pc:spChg>
        <pc:spChg chg="add mod">
          <ac:chgData name="현 청천" userId="ba916ab381cfead9" providerId="LiveId" clId="{D548762B-1153-2D4C-8F77-D25892828BF4}" dt="2019-03-20T12:00:11.693" v="6569" actId="1038"/>
          <ac:spMkLst>
            <pc:docMk/>
            <pc:sldMk cId="3120237106" sldId="283"/>
            <ac:spMk id="4" creationId="{370C2437-F2B5-9E4D-9030-30BB7F36C420}"/>
          </ac:spMkLst>
        </pc:spChg>
        <pc:spChg chg="add mod">
          <ac:chgData name="현 청천" userId="ba916ab381cfead9" providerId="LiveId" clId="{D548762B-1153-2D4C-8F77-D25892828BF4}" dt="2019-03-15T09:46:53.316" v="1777" actId="164"/>
          <ac:spMkLst>
            <pc:docMk/>
            <pc:sldMk cId="3120237106" sldId="283"/>
            <ac:spMk id="6" creationId="{65A85DAE-897A-264A-B44C-5C92733609CE}"/>
          </ac:spMkLst>
        </pc:spChg>
        <pc:spChg chg="add del mod">
          <ac:chgData name="현 청천" userId="ba916ab381cfead9" providerId="LiveId" clId="{D548762B-1153-2D4C-8F77-D25892828BF4}" dt="2019-03-19T03:31:47.944" v="6194"/>
          <ac:spMkLst>
            <pc:docMk/>
            <pc:sldMk cId="3120237106" sldId="283"/>
            <ac:spMk id="8" creationId="{D0C50237-9620-F549-8C5A-87F446757054}"/>
          </ac:spMkLst>
        </pc:spChg>
        <pc:grpChg chg="add mod">
          <ac:chgData name="현 청천" userId="ba916ab381cfead9" providerId="LiveId" clId="{D548762B-1153-2D4C-8F77-D25892828BF4}" dt="2019-03-15T09:47:08.607" v="1785" actId="1076"/>
          <ac:grpSpMkLst>
            <pc:docMk/>
            <pc:sldMk cId="3120237106" sldId="283"/>
            <ac:grpSpMk id="7" creationId="{5C95750C-F239-5040-8C68-495BF2163958}"/>
          </ac:grpSpMkLst>
        </pc:grpChg>
        <pc:picChg chg="add mod">
          <ac:chgData name="현 청천" userId="ba916ab381cfead9" providerId="LiveId" clId="{D548762B-1153-2D4C-8F77-D25892828BF4}" dt="2019-03-15T09:46:53.316" v="1777" actId="164"/>
          <ac:picMkLst>
            <pc:docMk/>
            <pc:sldMk cId="3120237106" sldId="283"/>
            <ac:picMk id="5" creationId="{71080C47-794E-7341-8DAA-9FF895294897}"/>
          </ac:picMkLst>
        </pc:picChg>
      </pc:sldChg>
      <pc:sldChg chg="addSp modSp add">
        <pc:chgData name="현 청천" userId="ba916ab381cfead9" providerId="LiveId" clId="{D548762B-1153-2D4C-8F77-D25892828BF4}" dt="2019-03-18T05:56:25.414" v="5964" actId="20577"/>
        <pc:sldMkLst>
          <pc:docMk/>
          <pc:sldMk cId="250428481" sldId="284"/>
        </pc:sldMkLst>
        <pc:spChg chg="mod">
          <ac:chgData name="현 청천" userId="ba916ab381cfead9" providerId="LiveId" clId="{D548762B-1153-2D4C-8F77-D25892828BF4}" dt="2019-03-15T12:07:04.583" v="1788" actId="20577"/>
          <ac:spMkLst>
            <pc:docMk/>
            <pc:sldMk cId="250428481" sldId="284"/>
            <ac:spMk id="2" creationId="{2F601E09-D7D8-FB44-B083-74AC85D2572C}"/>
          </ac:spMkLst>
        </pc:spChg>
        <pc:spChg chg="mod">
          <ac:chgData name="현 청천" userId="ba916ab381cfead9" providerId="LiveId" clId="{D548762B-1153-2D4C-8F77-D25892828BF4}" dt="2019-03-18T05:56:25.414" v="5964" actId="20577"/>
          <ac:spMkLst>
            <pc:docMk/>
            <pc:sldMk cId="250428481" sldId="284"/>
            <ac:spMk id="3" creationId="{CD484FF0-BF02-724F-B144-19D7B079F9D3}"/>
          </ac:spMkLst>
        </pc:spChg>
        <pc:spChg chg="add mod">
          <ac:chgData name="현 청천" userId="ba916ab381cfead9" providerId="LiveId" clId="{D548762B-1153-2D4C-8F77-D25892828BF4}" dt="2019-03-18T05:55:37.408" v="5963" actId="1076"/>
          <ac:spMkLst>
            <pc:docMk/>
            <pc:sldMk cId="250428481" sldId="284"/>
            <ac:spMk id="4" creationId="{D77D4FED-1E3E-A844-B11B-E84137625D5B}"/>
          </ac:spMkLst>
        </pc:spChg>
        <pc:picChg chg="add mod">
          <ac:chgData name="현 청천" userId="ba916ab381cfead9" providerId="LiveId" clId="{D548762B-1153-2D4C-8F77-D25892828BF4}" dt="2019-03-15T12:09:25.223" v="1825" actId="1076"/>
          <ac:picMkLst>
            <pc:docMk/>
            <pc:sldMk cId="250428481" sldId="284"/>
            <ac:picMk id="5" creationId="{E2E21A18-5541-E548-BFFA-07DA0ACA9781}"/>
          </ac:picMkLst>
        </pc:picChg>
      </pc:sldChg>
      <pc:sldChg chg="addSp delSp modSp add">
        <pc:chgData name="현 청천" userId="ba916ab381cfead9" providerId="LiveId" clId="{D548762B-1153-2D4C-8F77-D25892828BF4}" dt="2019-03-20T02:54:38.338" v="6519" actId="478"/>
        <pc:sldMkLst>
          <pc:docMk/>
          <pc:sldMk cId="2983669822" sldId="285"/>
        </pc:sldMkLst>
        <pc:spChg chg="mod">
          <ac:chgData name="현 청천" userId="ba916ab381cfead9" providerId="LiveId" clId="{D548762B-1153-2D4C-8F77-D25892828BF4}" dt="2019-03-15T12:09:54.342" v="1833" actId="20577"/>
          <ac:spMkLst>
            <pc:docMk/>
            <pc:sldMk cId="2983669822" sldId="285"/>
            <ac:spMk id="2" creationId="{369D3448-AE7F-8B48-BFC7-5330C9F313CE}"/>
          </ac:spMkLst>
        </pc:spChg>
        <pc:spChg chg="del">
          <ac:chgData name="현 청천" userId="ba916ab381cfead9" providerId="LiveId" clId="{D548762B-1153-2D4C-8F77-D25892828BF4}" dt="2019-03-15T12:10:30.741" v="1834"/>
          <ac:spMkLst>
            <pc:docMk/>
            <pc:sldMk cId="2983669822" sldId="285"/>
            <ac:spMk id="3" creationId="{73670F8F-320C-4E4A-8A7D-41A978F1BEFD}"/>
          </ac:spMkLst>
        </pc:spChg>
        <pc:spChg chg="add del mod">
          <ac:chgData name="현 청천" userId="ba916ab381cfead9" providerId="LiveId" clId="{D548762B-1153-2D4C-8F77-D25892828BF4}" dt="2019-03-19T04:22:41.271" v="6200" actId="478"/>
          <ac:spMkLst>
            <pc:docMk/>
            <pc:sldMk cId="2983669822" sldId="285"/>
            <ac:spMk id="3" creationId="{D06F01FB-8714-CF43-BCAD-589C74C95FF7}"/>
          </ac:spMkLst>
        </pc:spChg>
        <pc:spChg chg="add del mod">
          <ac:chgData name="현 청천" userId="ba916ab381cfead9" providerId="LiveId" clId="{D548762B-1153-2D4C-8F77-D25892828BF4}" dt="2019-03-19T04:22:41.271" v="6200" actId="478"/>
          <ac:spMkLst>
            <pc:docMk/>
            <pc:sldMk cId="2983669822" sldId="285"/>
            <ac:spMk id="4" creationId="{E1F0ED37-BAB1-4642-AC0C-DA57B9656E35}"/>
          </ac:spMkLst>
        </pc:spChg>
        <pc:spChg chg="add mod">
          <ac:chgData name="현 청천" userId="ba916ab381cfead9" providerId="LiveId" clId="{D548762B-1153-2D4C-8F77-D25892828BF4}" dt="2019-03-19T04:24:18.263" v="6234" actId="1076"/>
          <ac:spMkLst>
            <pc:docMk/>
            <pc:sldMk cId="2983669822" sldId="285"/>
            <ac:spMk id="6" creationId="{ADA06E12-487F-E444-8AA6-A596FB46D730}"/>
          </ac:spMkLst>
        </pc:spChg>
        <pc:spChg chg="add del mod">
          <ac:chgData name="현 청천" userId="ba916ab381cfead9" providerId="LiveId" clId="{D548762B-1153-2D4C-8F77-D25892828BF4}" dt="2019-03-20T02:54:38.338" v="6519" actId="478"/>
          <ac:spMkLst>
            <pc:docMk/>
            <pc:sldMk cId="2983669822" sldId="285"/>
            <ac:spMk id="7" creationId="{6038698B-F536-404D-A2F3-CA2623608F75}"/>
          </ac:spMkLst>
        </pc:spChg>
        <pc:picChg chg="add mod modCrop">
          <ac:chgData name="현 청천" userId="ba916ab381cfead9" providerId="LiveId" clId="{D548762B-1153-2D4C-8F77-D25892828BF4}" dt="2019-03-19T04:24:13.790" v="6233" actId="1076"/>
          <ac:picMkLst>
            <pc:docMk/>
            <pc:sldMk cId="2983669822" sldId="285"/>
            <ac:picMk id="5" creationId="{1D73DEDF-EC02-BE4A-80DE-71B84B1ACDC6}"/>
          </ac:picMkLst>
        </pc:picChg>
      </pc:sldChg>
      <pc:sldChg chg="addSp modSp add">
        <pc:chgData name="현 청천" userId="ba916ab381cfead9" providerId="LiveId" clId="{D548762B-1153-2D4C-8F77-D25892828BF4}" dt="2019-03-19T04:29:15.003" v="6245" actId="1076"/>
        <pc:sldMkLst>
          <pc:docMk/>
          <pc:sldMk cId="2663538667" sldId="286"/>
        </pc:sldMkLst>
        <pc:spChg chg="mod">
          <ac:chgData name="현 청천" userId="ba916ab381cfead9" providerId="LiveId" clId="{D548762B-1153-2D4C-8F77-D25892828BF4}" dt="2019-03-15T12:10:49.677" v="1837" actId="20577"/>
          <ac:spMkLst>
            <pc:docMk/>
            <pc:sldMk cId="2663538667" sldId="286"/>
            <ac:spMk id="2" creationId="{7D5B8BB5-9051-4346-A99B-BC7214B0544D}"/>
          </ac:spMkLst>
        </pc:spChg>
        <pc:spChg chg="mod">
          <ac:chgData name="현 청천" userId="ba916ab381cfead9" providerId="LiveId" clId="{D548762B-1153-2D4C-8F77-D25892828BF4}" dt="2019-03-15T12:11:25.897" v="1848" actId="404"/>
          <ac:spMkLst>
            <pc:docMk/>
            <pc:sldMk cId="2663538667" sldId="286"/>
            <ac:spMk id="3" creationId="{F47D37FE-629A-0F49-911A-10FB7FE589BE}"/>
          </ac:spMkLst>
        </pc:spChg>
        <pc:spChg chg="add mod">
          <ac:chgData name="현 청천" userId="ba916ab381cfead9" providerId="LiveId" clId="{D548762B-1153-2D4C-8F77-D25892828BF4}" dt="2019-03-19T04:29:15.003" v="6245" actId="1076"/>
          <ac:spMkLst>
            <pc:docMk/>
            <pc:sldMk cId="2663538667" sldId="286"/>
            <ac:spMk id="4" creationId="{E34D02C8-5C58-C144-9B02-C17662A7AB48}"/>
          </ac:spMkLst>
        </pc:spChg>
        <pc:picChg chg="add mod">
          <ac:chgData name="현 청천" userId="ba916ab381cfead9" providerId="LiveId" clId="{D548762B-1153-2D4C-8F77-D25892828BF4}" dt="2019-03-19T04:29:12.794" v="6244" actId="1076"/>
          <ac:picMkLst>
            <pc:docMk/>
            <pc:sldMk cId="2663538667" sldId="286"/>
            <ac:picMk id="5" creationId="{8404B2B6-F65E-F948-9836-5703EB2B5DB8}"/>
          </ac:picMkLst>
        </pc:picChg>
      </pc:sldChg>
      <pc:sldChg chg="addSp delSp modSp add modNotesTx">
        <pc:chgData name="현 청천" userId="ba916ab381cfead9" providerId="LiveId" clId="{D548762B-1153-2D4C-8F77-D25892828BF4}" dt="2019-03-27T11:44:09.096" v="6764" actId="478"/>
        <pc:sldMkLst>
          <pc:docMk/>
          <pc:sldMk cId="3499533400" sldId="287"/>
        </pc:sldMkLst>
        <pc:spChg chg="mod">
          <ac:chgData name="현 청천" userId="ba916ab381cfead9" providerId="LiveId" clId="{D548762B-1153-2D4C-8F77-D25892828BF4}" dt="2019-03-15T12:12:22.644" v="1857" actId="20577"/>
          <ac:spMkLst>
            <pc:docMk/>
            <pc:sldMk cId="3499533400" sldId="287"/>
            <ac:spMk id="2" creationId="{E5D1F63F-0BC8-8D46-A019-E7BA5AABEBA9}"/>
          </ac:spMkLst>
        </pc:spChg>
        <pc:spChg chg="mod">
          <ac:chgData name="현 청천" userId="ba916ab381cfead9" providerId="LiveId" clId="{D548762B-1153-2D4C-8F77-D25892828BF4}" dt="2019-03-20T01:55:14.167" v="6494" actId="6549"/>
          <ac:spMkLst>
            <pc:docMk/>
            <pc:sldMk cId="3499533400" sldId="287"/>
            <ac:spMk id="3" creationId="{957AE784-1789-DA45-876F-8E27330134FE}"/>
          </ac:spMkLst>
        </pc:spChg>
        <pc:spChg chg="add del">
          <ac:chgData name="현 청천" userId="ba916ab381cfead9" providerId="LiveId" clId="{D548762B-1153-2D4C-8F77-D25892828BF4}" dt="2019-03-19T05:04:55.882" v="6302"/>
          <ac:spMkLst>
            <pc:docMk/>
            <pc:sldMk cId="3499533400" sldId="287"/>
            <ac:spMk id="6" creationId="{B21B22D6-D832-9540-8B0D-302A0824529A}"/>
          </ac:spMkLst>
        </pc:spChg>
        <pc:spChg chg="add del">
          <ac:chgData name="현 청천" userId="ba916ab381cfead9" providerId="LiveId" clId="{D548762B-1153-2D4C-8F77-D25892828BF4}" dt="2019-03-27T11:44:09.096" v="6764" actId="478"/>
          <ac:spMkLst>
            <pc:docMk/>
            <pc:sldMk cId="3499533400" sldId="287"/>
            <ac:spMk id="7" creationId="{0A187C0E-DE20-3940-B39D-1582C34CEEB4}"/>
          </ac:spMkLst>
        </pc:spChg>
        <pc:picChg chg="add mod">
          <ac:chgData name="현 청천" userId="ba916ab381cfead9" providerId="LiveId" clId="{D548762B-1153-2D4C-8F77-D25892828BF4}" dt="2019-03-15T12:13:43.861" v="1871" actId="14100"/>
          <ac:picMkLst>
            <pc:docMk/>
            <pc:sldMk cId="3499533400" sldId="287"/>
            <ac:picMk id="5" creationId="{71FC2244-1433-4347-9AF8-3BE19F3BD18B}"/>
          </ac:picMkLst>
        </pc:picChg>
      </pc:sldChg>
      <pc:sldChg chg="addSp delSp modSp add">
        <pc:chgData name="현 청천" userId="ba916ab381cfead9" providerId="LiveId" clId="{D548762B-1153-2D4C-8F77-D25892828BF4}" dt="2019-03-27T11:44:27.391" v="6765" actId="478"/>
        <pc:sldMkLst>
          <pc:docMk/>
          <pc:sldMk cId="110229183" sldId="288"/>
        </pc:sldMkLst>
        <pc:spChg chg="mod">
          <ac:chgData name="현 청천" userId="ba916ab381cfead9" providerId="LiveId" clId="{D548762B-1153-2D4C-8F77-D25892828BF4}" dt="2019-03-15T12:14:06.693" v="1874" actId="20577"/>
          <ac:spMkLst>
            <pc:docMk/>
            <pc:sldMk cId="110229183" sldId="288"/>
            <ac:spMk id="2" creationId="{B8E820F2-C2B3-ED42-B1E1-23F34CD40833}"/>
          </ac:spMkLst>
        </pc:spChg>
        <pc:spChg chg="del">
          <ac:chgData name="현 청천" userId="ba916ab381cfead9" providerId="LiveId" clId="{D548762B-1153-2D4C-8F77-D25892828BF4}" dt="2019-03-15T12:14:26.465" v="1875" actId="3680"/>
          <ac:spMkLst>
            <pc:docMk/>
            <pc:sldMk cId="110229183" sldId="288"/>
            <ac:spMk id="3" creationId="{7C675775-3050-AE4A-93EE-5F7470B1D983}"/>
          </ac:spMkLst>
        </pc:spChg>
        <pc:spChg chg="add del">
          <ac:chgData name="현 청천" userId="ba916ab381cfead9" providerId="LiveId" clId="{D548762B-1153-2D4C-8F77-D25892828BF4}" dt="2019-03-18T06:15:02.523" v="6003" actId="478"/>
          <ac:spMkLst>
            <pc:docMk/>
            <pc:sldMk cId="110229183" sldId="288"/>
            <ac:spMk id="5" creationId="{F7760443-C1AA-5947-B414-FB5F51C02D03}"/>
          </ac:spMkLst>
        </pc:spChg>
        <pc:spChg chg="add del">
          <ac:chgData name="현 청천" userId="ba916ab381cfead9" providerId="LiveId" clId="{D548762B-1153-2D4C-8F77-D25892828BF4}" dt="2019-03-27T11:44:27.391" v="6765" actId="478"/>
          <ac:spMkLst>
            <pc:docMk/>
            <pc:sldMk cId="110229183" sldId="288"/>
            <ac:spMk id="6" creationId="{E5DA4365-D7E8-3843-BBBD-7696BADC3F0D}"/>
          </ac:spMkLst>
        </pc:spChg>
        <pc:graphicFrameChg chg="add mod modGraphic">
          <ac:chgData name="현 청천" userId="ba916ab381cfead9" providerId="LiveId" clId="{D548762B-1153-2D4C-8F77-D25892828BF4}" dt="2019-03-19T05:07:39.921" v="6312" actId="207"/>
          <ac:graphicFrameMkLst>
            <pc:docMk/>
            <pc:sldMk cId="110229183" sldId="288"/>
            <ac:graphicFrameMk id="4" creationId="{D85B593D-0C18-4D4E-A3FE-EAC598C983B9}"/>
          </ac:graphicFrameMkLst>
        </pc:graphicFrameChg>
      </pc:sldChg>
      <pc:sldChg chg="addSp delSp modSp add">
        <pc:chgData name="현 청천" userId="ba916ab381cfead9" providerId="LiveId" clId="{D548762B-1153-2D4C-8F77-D25892828BF4}" dt="2019-03-27T11:45:16.361" v="6766" actId="478"/>
        <pc:sldMkLst>
          <pc:docMk/>
          <pc:sldMk cId="760360954" sldId="289"/>
        </pc:sldMkLst>
        <pc:spChg chg="mod">
          <ac:chgData name="현 청천" userId="ba916ab381cfead9" providerId="LiveId" clId="{D548762B-1153-2D4C-8F77-D25892828BF4}" dt="2019-03-15T12:17:46.708" v="1920" actId="20577"/>
          <ac:spMkLst>
            <pc:docMk/>
            <pc:sldMk cId="760360954" sldId="289"/>
            <ac:spMk id="2" creationId="{1C34005C-1129-5F40-B6FB-76F99DBECDAB}"/>
          </ac:spMkLst>
        </pc:spChg>
        <pc:spChg chg="mod">
          <ac:chgData name="현 청천" userId="ba916ab381cfead9" providerId="LiveId" clId="{D548762B-1153-2D4C-8F77-D25892828BF4}" dt="2019-03-18T06:21:43.707" v="6005" actId="20577"/>
          <ac:spMkLst>
            <pc:docMk/>
            <pc:sldMk cId="760360954" sldId="289"/>
            <ac:spMk id="3" creationId="{7DFEE410-0AF6-D04B-B0F1-063BF5471626}"/>
          </ac:spMkLst>
        </pc:spChg>
        <pc:spChg chg="add del">
          <ac:chgData name="현 청천" userId="ba916ab381cfead9" providerId="LiveId" clId="{D548762B-1153-2D4C-8F77-D25892828BF4}" dt="2019-03-18T08:28:14.505" v="6053" actId="478"/>
          <ac:spMkLst>
            <pc:docMk/>
            <pc:sldMk cId="760360954" sldId="289"/>
            <ac:spMk id="4" creationId="{901C56B4-E442-7A4E-B46D-3AA8980FE72F}"/>
          </ac:spMkLst>
        </pc:spChg>
        <pc:spChg chg="add mod">
          <ac:chgData name="현 청천" userId="ba916ab381cfead9" providerId="LiveId" clId="{D548762B-1153-2D4C-8F77-D25892828BF4}" dt="2019-03-19T04:55:18.489" v="6294" actId="1076"/>
          <ac:spMkLst>
            <pc:docMk/>
            <pc:sldMk cId="760360954" sldId="289"/>
            <ac:spMk id="5" creationId="{1E0CFB3C-3098-2045-AE22-6C32D8B5182A}"/>
          </ac:spMkLst>
        </pc:spChg>
        <pc:spChg chg="add del mod">
          <ac:chgData name="현 청천" userId="ba916ab381cfead9" providerId="LiveId" clId="{D548762B-1153-2D4C-8F77-D25892828BF4}" dt="2019-03-19T05:04:55.299" v="6301"/>
          <ac:spMkLst>
            <pc:docMk/>
            <pc:sldMk cId="760360954" sldId="289"/>
            <ac:spMk id="6" creationId="{B8DA29EC-4464-A743-9114-A1BBEE0FDDBE}"/>
          </ac:spMkLst>
        </pc:spChg>
        <pc:spChg chg="add del mod">
          <ac:chgData name="현 청천" userId="ba916ab381cfead9" providerId="LiveId" clId="{D548762B-1153-2D4C-8F77-D25892828BF4}" dt="2019-03-27T11:45:16.361" v="6766" actId="478"/>
          <ac:spMkLst>
            <pc:docMk/>
            <pc:sldMk cId="760360954" sldId="289"/>
            <ac:spMk id="7" creationId="{1A9647F4-1706-494D-9A2C-68F45DD01A19}"/>
          </ac:spMkLst>
        </pc:spChg>
      </pc:sldChg>
      <pc:sldChg chg="addSp delSp modSp add">
        <pc:chgData name="현 청천" userId="ba916ab381cfead9" providerId="LiveId" clId="{D548762B-1153-2D4C-8F77-D25892828BF4}" dt="2019-03-27T11:45:26.896" v="6767" actId="478"/>
        <pc:sldMkLst>
          <pc:docMk/>
          <pc:sldMk cId="1184049313" sldId="290"/>
        </pc:sldMkLst>
        <pc:spChg chg="mod">
          <ac:chgData name="현 청천" userId="ba916ab381cfead9" providerId="LiveId" clId="{D548762B-1153-2D4C-8F77-D25892828BF4}" dt="2019-03-15T12:21:58.664" v="2020" actId="20577"/>
          <ac:spMkLst>
            <pc:docMk/>
            <pc:sldMk cId="1184049313" sldId="290"/>
            <ac:spMk id="2" creationId="{9912141B-58E4-0D4B-AC67-E62CCFA9E7EA}"/>
          </ac:spMkLst>
        </pc:spChg>
        <pc:spChg chg="del">
          <ac:chgData name="현 청천" userId="ba916ab381cfead9" providerId="LiveId" clId="{D548762B-1153-2D4C-8F77-D25892828BF4}" dt="2019-03-15T12:22:25.843" v="2021"/>
          <ac:spMkLst>
            <pc:docMk/>
            <pc:sldMk cId="1184049313" sldId="290"/>
            <ac:spMk id="3" creationId="{129AED42-0376-6F45-AE66-05628BB443E6}"/>
          </ac:spMkLst>
        </pc:spChg>
        <pc:spChg chg="add del">
          <ac:chgData name="현 청천" userId="ba916ab381cfead9" providerId="LiveId" clId="{D548762B-1153-2D4C-8F77-D25892828BF4}" dt="2019-03-18T08:29:14.952" v="6054" actId="478"/>
          <ac:spMkLst>
            <pc:docMk/>
            <pc:sldMk cId="1184049313" sldId="290"/>
            <ac:spMk id="4" creationId="{68B92BEE-E136-F24C-AB0D-22AC217C93CD}"/>
          </ac:spMkLst>
        </pc:spChg>
        <pc:spChg chg="add del">
          <ac:chgData name="현 청천" userId="ba916ab381cfead9" providerId="LiveId" clId="{D548762B-1153-2D4C-8F77-D25892828BF4}" dt="2019-03-27T11:45:26.896" v="6767" actId="478"/>
          <ac:spMkLst>
            <pc:docMk/>
            <pc:sldMk cId="1184049313" sldId="290"/>
            <ac:spMk id="6" creationId="{FF9DBEA2-F266-C244-8AAC-DB27F52B548E}"/>
          </ac:spMkLst>
        </pc:spChg>
        <pc:picChg chg="add mod">
          <ac:chgData name="현 청천" userId="ba916ab381cfead9" providerId="LiveId" clId="{D548762B-1153-2D4C-8F77-D25892828BF4}" dt="2019-03-15T12:22:25.843" v="2021"/>
          <ac:picMkLst>
            <pc:docMk/>
            <pc:sldMk cId="1184049313" sldId="290"/>
            <ac:picMk id="5" creationId="{59F7B74A-F069-8049-B837-BD1DC38FF5F9}"/>
          </ac:picMkLst>
        </pc:picChg>
      </pc:sldChg>
      <pc:sldChg chg="addSp delSp modSp add">
        <pc:chgData name="현 청천" userId="ba916ab381cfead9" providerId="LiveId" clId="{D548762B-1153-2D4C-8F77-D25892828BF4}" dt="2019-03-20T03:24:34.194" v="6527" actId="1036"/>
        <pc:sldMkLst>
          <pc:docMk/>
          <pc:sldMk cId="4171322190" sldId="291"/>
        </pc:sldMkLst>
        <pc:spChg chg="mod">
          <ac:chgData name="현 청천" userId="ba916ab381cfead9" providerId="LiveId" clId="{D548762B-1153-2D4C-8F77-D25892828BF4}" dt="2019-03-15T12:23:53.554" v="2025" actId="20577"/>
          <ac:spMkLst>
            <pc:docMk/>
            <pc:sldMk cId="4171322190" sldId="291"/>
            <ac:spMk id="2" creationId="{C384CBE7-904D-3F46-8A7A-A48D5AC4535B}"/>
          </ac:spMkLst>
        </pc:spChg>
        <pc:spChg chg="mod">
          <ac:chgData name="현 청천" userId="ba916ab381cfead9" providerId="LiveId" clId="{D548762B-1153-2D4C-8F77-D25892828BF4}" dt="2019-03-20T03:24:34.194" v="6527" actId="1036"/>
          <ac:spMkLst>
            <pc:docMk/>
            <pc:sldMk cId="4171322190" sldId="291"/>
            <ac:spMk id="3" creationId="{BBA6D1C4-333C-A341-BA37-F0F7739A3744}"/>
          </ac:spMkLst>
        </pc:spChg>
        <pc:spChg chg="add mod">
          <ac:chgData name="현 청천" userId="ba916ab381cfead9" providerId="LiveId" clId="{D548762B-1153-2D4C-8F77-D25892828BF4}" dt="2019-03-20T03:24:23.572" v="6525" actId="20577"/>
          <ac:spMkLst>
            <pc:docMk/>
            <pc:sldMk cId="4171322190" sldId="291"/>
            <ac:spMk id="4" creationId="{8EA838F2-725D-CE4C-B8FD-1163DBF06DBA}"/>
          </ac:spMkLst>
        </pc:spChg>
        <pc:spChg chg="add del">
          <ac:chgData name="현 청천" userId="ba916ab381cfead9" providerId="LiveId" clId="{D548762B-1153-2D4C-8F77-D25892828BF4}" dt="2019-03-19T05:05:28.462" v="6310" actId="478"/>
          <ac:spMkLst>
            <pc:docMk/>
            <pc:sldMk cId="4171322190" sldId="291"/>
            <ac:spMk id="6" creationId="{D066FFEC-A4EB-DC44-9FCF-8B8994329941}"/>
          </ac:spMkLst>
        </pc:spChg>
        <pc:spChg chg="add mod">
          <ac:chgData name="현 청천" userId="ba916ab381cfead9" providerId="LiveId" clId="{D548762B-1153-2D4C-8F77-D25892828BF4}" dt="2019-03-19T05:08:51.519" v="6321" actId="1036"/>
          <ac:spMkLst>
            <pc:docMk/>
            <pc:sldMk cId="4171322190" sldId="291"/>
            <ac:spMk id="7" creationId="{468B57F2-2803-794E-8173-D5B00E7ABAFF}"/>
          </ac:spMkLst>
        </pc:spChg>
        <pc:picChg chg="add mod">
          <ac:chgData name="현 청천" userId="ba916ab381cfead9" providerId="LiveId" clId="{D548762B-1153-2D4C-8F77-D25892828BF4}" dt="2019-03-15T12:27:14.766" v="2113" actId="14100"/>
          <ac:picMkLst>
            <pc:docMk/>
            <pc:sldMk cId="4171322190" sldId="291"/>
            <ac:picMk id="5" creationId="{D507E914-96AC-8542-B7BB-1A943172E273}"/>
          </ac:picMkLst>
        </pc:picChg>
      </pc:sldChg>
      <pc:sldChg chg="addSp delSp modSp add">
        <pc:chgData name="현 청천" userId="ba916ab381cfead9" providerId="LiveId" clId="{D548762B-1153-2D4C-8F77-D25892828BF4}" dt="2019-03-20T03:22:17.218" v="6521" actId="1035"/>
        <pc:sldMkLst>
          <pc:docMk/>
          <pc:sldMk cId="2140978520" sldId="292"/>
        </pc:sldMkLst>
        <pc:spChg chg="mod">
          <ac:chgData name="현 청천" userId="ba916ab381cfead9" providerId="LiveId" clId="{D548762B-1153-2D4C-8F77-D25892828BF4}" dt="2019-03-15T12:27:45.587" v="2116" actId="20577"/>
          <ac:spMkLst>
            <pc:docMk/>
            <pc:sldMk cId="2140978520" sldId="292"/>
            <ac:spMk id="2" creationId="{8C88C745-CF0B-DC44-A917-1666143E2B57}"/>
          </ac:spMkLst>
        </pc:spChg>
        <pc:spChg chg="mod">
          <ac:chgData name="현 청천" userId="ba916ab381cfead9" providerId="LiveId" clId="{D548762B-1153-2D4C-8F77-D25892828BF4}" dt="2019-03-20T03:22:17.218" v="6521" actId="1035"/>
          <ac:spMkLst>
            <pc:docMk/>
            <pc:sldMk cId="2140978520" sldId="292"/>
            <ac:spMk id="3" creationId="{D1E86E95-6E96-5F43-820A-4E60FB76B60F}"/>
          </ac:spMkLst>
        </pc:spChg>
        <pc:spChg chg="add mod">
          <ac:chgData name="현 청천" userId="ba916ab381cfead9" providerId="LiveId" clId="{D548762B-1153-2D4C-8F77-D25892828BF4}" dt="2019-03-19T05:14:11.631" v="6340" actId="1076"/>
          <ac:spMkLst>
            <pc:docMk/>
            <pc:sldMk cId="2140978520" sldId="292"/>
            <ac:spMk id="4" creationId="{75180038-2E11-B344-87F7-E36FBFA435CF}"/>
          </ac:spMkLst>
        </pc:spChg>
        <pc:spChg chg="add del">
          <ac:chgData name="현 청천" userId="ba916ab381cfead9" providerId="LiveId" clId="{D548762B-1153-2D4C-8F77-D25892828BF4}" dt="2019-03-19T05:06:58.553" v="6311" actId="478"/>
          <ac:spMkLst>
            <pc:docMk/>
            <pc:sldMk cId="2140978520" sldId="292"/>
            <ac:spMk id="6" creationId="{965AE484-C713-8644-9A05-5185864057E9}"/>
          </ac:spMkLst>
        </pc:spChg>
        <pc:spChg chg="add del mod">
          <ac:chgData name="현 청천" userId="ba916ab381cfead9" providerId="LiveId" clId="{D548762B-1153-2D4C-8F77-D25892828BF4}" dt="2019-03-19T05:23:00.915" v="6393" actId="478"/>
          <ac:spMkLst>
            <pc:docMk/>
            <pc:sldMk cId="2140978520" sldId="292"/>
            <ac:spMk id="7" creationId="{5E8D4796-0F1E-2E49-87F1-4F20F41E48F1}"/>
          </ac:spMkLst>
        </pc:spChg>
        <pc:spChg chg="add">
          <ac:chgData name="현 청천" userId="ba916ab381cfead9" providerId="LiveId" clId="{D548762B-1153-2D4C-8F77-D25892828BF4}" dt="2019-03-19T05:23:01.861" v="6394"/>
          <ac:spMkLst>
            <pc:docMk/>
            <pc:sldMk cId="2140978520" sldId="292"/>
            <ac:spMk id="8" creationId="{F8512CC7-0C26-2544-A67A-5C0524328680}"/>
          </ac:spMkLst>
        </pc:spChg>
        <pc:picChg chg="add mod">
          <ac:chgData name="현 청천" userId="ba916ab381cfead9" providerId="LiveId" clId="{D548762B-1153-2D4C-8F77-D25892828BF4}" dt="2019-03-19T05:14:20.855" v="6342" actId="1076"/>
          <ac:picMkLst>
            <pc:docMk/>
            <pc:sldMk cId="2140978520" sldId="292"/>
            <ac:picMk id="5" creationId="{5D4FA918-8064-D047-9798-7980EF892A69}"/>
          </ac:picMkLst>
        </pc:picChg>
      </pc:sldChg>
      <pc:sldChg chg="addSp delSp modSp add">
        <pc:chgData name="현 청천" userId="ba916ab381cfead9" providerId="LiveId" clId="{D548762B-1153-2D4C-8F77-D25892828BF4}" dt="2019-03-20T03:25:41.746" v="6528" actId="207"/>
        <pc:sldMkLst>
          <pc:docMk/>
          <pc:sldMk cId="1331711690" sldId="293"/>
        </pc:sldMkLst>
        <pc:spChg chg="mod">
          <ac:chgData name="현 청천" userId="ba916ab381cfead9" providerId="LiveId" clId="{D548762B-1153-2D4C-8F77-D25892828BF4}" dt="2019-03-15T12:29:31.806" v="2147" actId="20577"/>
          <ac:spMkLst>
            <pc:docMk/>
            <pc:sldMk cId="1331711690" sldId="293"/>
            <ac:spMk id="2" creationId="{8866EE7F-9984-7A48-AE2D-DC9142D7D896}"/>
          </ac:spMkLst>
        </pc:spChg>
        <pc:spChg chg="mod">
          <ac:chgData name="현 청천" userId="ba916ab381cfead9" providerId="LiveId" clId="{D548762B-1153-2D4C-8F77-D25892828BF4}" dt="2019-03-20T03:25:41.746" v="6528" actId="207"/>
          <ac:spMkLst>
            <pc:docMk/>
            <pc:sldMk cId="1331711690" sldId="293"/>
            <ac:spMk id="3" creationId="{4544C77D-FEAF-2147-8E62-444249F1017B}"/>
          </ac:spMkLst>
        </pc:spChg>
        <pc:spChg chg="add del">
          <ac:chgData name="현 청천" userId="ba916ab381cfead9" providerId="LiveId" clId="{D548762B-1153-2D4C-8F77-D25892828BF4}" dt="2019-03-19T05:17:04.340" v="6349" actId="478"/>
          <ac:spMkLst>
            <pc:docMk/>
            <pc:sldMk cId="1331711690" sldId="293"/>
            <ac:spMk id="4" creationId="{5B3FDD03-346A-F147-B717-0693BB595C0D}"/>
          </ac:spMkLst>
        </pc:spChg>
        <pc:spChg chg="add mod">
          <ac:chgData name="현 청천" userId="ba916ab381cfead9" providerId="LiveId" clId="{D548762B-1153-2D4C-8F77-D25892828BF4}" dt="2019-03-19T05:16:47.100" v="6348" actId="20577"/>
          <ac:spMkLst>
            <pc:docMk/>
            <pc:sldMk cId="1331711690" sldId="293"/>
            <ac:spMk id="5" creationId="{1FD34BD1-ECDE-3247-A23C-920F1E251C48}"/>
          </ac:spMkLst>
        </pc:spChg>
        <pc:spChg chg="add del">
          <ac:chgData name="현 청천" userId="ba916ab381cfead9" providerId="LiveId" clId="{D548762B-1153-2D4C-8F77-D25892828BF4}" dt="2019-03-19T05:18:36.653" v="6352" actId="478"/>
          <ac:spMkLst>
            <pc:docMk/>
            <pc:sldMk cId="1331711690" sldId="293"/>
            <ac:spMk id="6" creationId="{DAB0E438-7A2A-2542-80A1-B0F0704DB899}"/>
          </ac:spMkLst>
        </pc:spChg>
        <pc:spChg chg="add">
          <ac:chgData name="현 청천" userId="ba916ab381cfead9" providerId="LiveId" clId="{D548762B-1153-2D4C-8F77-D25892828BF4}" dt="2019-03-19T05:22:54.197" v="6392"/>
          <ac:spMkLst>
            <pc:docMk/>
            <pc:sldMk cId="1331711690" sldId="293"/>
            <ac:spMk id="7" creationId="{CFD1AEDF-BC4A-D24B-924A-D7959352E83B}"/>
          </ac:spMkLst>
        </pc:spChg>
      </pc:sldChg>
      <pc:sldChg chg="addSp delSp modSp add modNotesTx">
        <pc:chgData name="현 청천" userId="ba916ab381cfead9" providerId="LiveId" clId="{D548762B-1153-2D4C-8F77-D25892828BF4}" dt="2019-03-19T05:22:50.619" v="6391" actId="478"/>
        <pc:sldMkLst>
          <pc:docMk/>
          <pc:sldMk cId="3015143085" sldId="294"/>
        </pc:sldMkLst>
        <pc:spChg chg="mod">
          <ac:chgData name="현 청천" userId="ba916ab381cfead9" providerId="LiveId" clId="{D548762B-1153-2D4C-8F77-D25892828BF4}" dt="2019-03-15T12:31:28.985" v="2188" actId="20577"/>
          <ac:spMkLst>
            <pc:docMk/>
            <pc:sldMk cId="3015143085" sldId="294"/>
            <ac:spMk id="2" creationId="{CD0A2D3B-C2B7-FB42-A466-84D2E9E132B0}"/>
          </ac:spMkLst>
        </pc:spChg>
        <pc:spChg chg="del">
          <ac:chgData name="현 청천" userId="ba916ab381cfead9" providerId="LiveId" clId="{D548762B-1153-2D4C-8F77-D25892828BF4}" dt="2019-03-15T12:31:51.798" v="2189"/>
          <ac:spMkLst>
            <pc:docMk/>
            <pc:sldMk cId="3015143085" sldId="294"/>
            <ac:spMk id="3" creationId="{08D06174-6CAD-5F4C-B0F2-D323D77CD3A1}"/>
          </ac:spMkLst>
        </pc:spChg>
        <pc:spChg chg="add del">
          <ac:chgData name="현 청천" userId="ba916ab381cfead9" providerId="LiveId" clId="{D548762B-1153-2D4C-8F77-D25892828BF4}" dt="2019-03-19T05:17:41.974" v="6350"/>
          <ac:spMkLst>
            <pc:docMk/>
            <pc:sldMk cId="3015143085" sldId="294"/>
            <ac:spMk id="4" creationId="{64D66907-BDCC-2847-BC3F-F2FE950C23BE}"/>
          </ac:spMkLst>
        </pc:spChg>
        <pc:spChg chg="add del mod">
          <ac:chgData name="현 청천" userId="ba916ab381cfead9" providerId="LiveId" clId="{D548762B-1153-2D4C-8F77-D25892828BF4}" dt="2019-03-19T05:22:50.619" v="6391" actId="478"/>
          <ac:spMkLst>
            <pc:docMk/>
            <pc:sldMk cId="3015143085" sldId="294"/>
            <ac:spMk id="6" creationId="{8EBAEBCB-DB75-D34A-918F-1C520623599D}"/>
          </ac:spMkLst>
        </pc:spChg>
        <pc:spChg chg="add">
          <ac:chgData name="현 청천" userId="ba916ab381cfead9" providerId="LiveId" clId="{D548762B-1153-2D4C-8F77-D25892828BF4}" dt="2019-03-19T05:22:47.704" v="6390"/>
          <ac:spMkLst>
            <pc:docMk/>
            <pc:sldMk cId="3015143085" sldId="294"/>
            <ac:spMk id="7" creationId="{3E73B47F-BAD4-BF4B-B25B-834CF0F71A80}"/>
          </ac:spMkLst>
        </pc:spChg>
        <pc:picChg chg="add mod">
          <ac:chgData name="현 청천" userId="ba916ab381cfead9" providerId="LiveId" clId="{D548762B-1153-2D4C-8F77-D25892828BF4}" dt="2019-03-15T12:31:51.798" v="2189"/>
          <ac:picMkLst>
            <pc:docMk/>
            <pc:sldMk cId="3015143085" sldId="294"/>
            <ac:picMk id="5" creationId="{F300F23A-7477-4C4E-B71C-3D1AEA6D9085}"/>
          </ac:picMkLst>
        </pc:picChg>
      </pc:sldChg>
      <pc:sldChg chg="addSp delSp modSp add">
        <pc:chgData name="현 청천" userId="ba916ab381cfead9" providerId="LiveId" clId="{D548762B-1153-2D4C-8F77-D25892828BF4}" dt="2019-03-19T05:22:44.509" v="6389" actId="1035"/>
        <pc:sldMkLst>
          <pc:docMk/>
          <pc:sldMk cId="3907048090" sldId="295"/>
        </pc:sldMkLst>
        <pc:spChg chg="mod">
          <ac:chgData name="현 청천" userId="ba916ab381cfead9" providerId="LiveId" clId="{D548762B-1153-2D4C-8F77-D25892828BF4}" dt="2019-03-15T12:32:09.159" v="2192" actId="20577"/>
          <ac:spMkLst>
            <pc:docMk/>
            <pc:sldMk cId="3907048090" sldId="295"/>
            <ac:spMk id="2" creationId="{A9F972B5-60F2-DB4E-8082-C4A0F92E1D93}"/>
          </ac:spMkLst>
        </pc:spChg>
        <pc:spChg chg="mod">
          <ac:chgData name="현 청천" userId="ba916ab381cfead9" providerId="LiveId" clId="{D548762B-1153-2D4C-8F77-D25892828BF4}" dt="2019-03-19T05:22:11.678" v="6386" actId="207"/>
          <ac:spMkLst>
            <pc:docMk/>
            <pc:sldMk cId="3907048090" sldId="295"/>
            <ac:spMk id="3" creationId="{9C20F0EC-A17D-6A46-8967-2A4CECC9DF55}"/>
          </ac:spMkLst>
        </pc:spChg>
        <pc:spChg chg="add del">
          <ac:chgData name="현 청천" userId="ba916ab381cfead9" providerId="LiveId" clId="{D548762B-1153-2D4C-8F77-D25892828BF4}" dt="2019-03-19T05:22:06.971" v="6385" actId="478"/>
          <ac:spMkLst>
            <pc:docMk/>
            <pc:sldMk cId="3907048090" sldId="295"/>
            <ac:spMk id="6" creationId="{D9751312-DBB7-3545-965B-2DFCDEB5B8D4}"/>
          </ac:spMkLst>
        </pc:spChg>
        <pc:spChg chg="add mod">
          <ac:chgData name="현 청천" userId="ba916ab381cfead9" providerId="LiveId" clId="{D548762B-1153-2D4C-8F77-D25892828BF4}" dt="2019-03-19T05:22:44.509" v="6389" actId="1035"/>
          <ac:spMkLst>
            <pc:docMk/>
            <pc:sldMk cId="3907048090" sldId="295"/>
            <ac:spMk id="7" creationId="{6ADE8D70-34E3-F14F-ADD9-C62DE660EABF}"/>
          </ac:spMkLst>
        </pc:spChg>
        <pc:picChg chg="add mod">
          <ac:chgData name="현 청천" userId="ba916ab381cfead9" providerId="LiveId" clId="{D548762B-1153-2D4C-8F77-D25892828BF4}" dt="2019-03-15T12:34:06.915" v="2232" actId="1076"/>
          <ac:picMkLst>
            <pc:docMk/>
            <pc:sldMk cId="3907048090" sldId="295"/>
            <ac:picMk id="5" creationId="{8ED1093B-CF25-9B40-9B0C-7E7DA1C9A74E}"/>
          </ac:picMkLst>
        </pc:picChg>
      </pc:sldChg>
      <pc:sldChg chg="addSp modSp add">
        <pc:chgData name="현 청천" userId="ba916ab381cfead9" providerId="LiveId" clId="{D548762B-1153-2D4C-8F77-D25892828BF4}" dt="2019-03-18T08:56:27.723" v="6060"/>
        <pc:sldMkLst>
          <pc:docMk/>
          <pc:sldMk cId="3846426114" sldId="296"/>
        </pc:sldMkLst>
        <pc:spChg chg="mod">
          <ac:chgData name="현 청천" userId="ba916ab381cfead9" providerId="LiveId" clId="{D548762B-1153-2D4C-8F77-D25892828BF4}" dt="2019-03-15T12:34:45.209" v="2271" actId="20577"/>
          <ac:spMkLst>
            <pc:docMk/>
            <pc:sldMk cId="3846426114" sldId="296"/>
            <ac:spMk id="2" creationId="{8B42BC4B-D00A-904F-AF7D-3360192F5A29}"/>
          </ac:spMkLst>
        </pc:spChg>
        <pc:spChg chg="mod">
          <ac:chgData name="현 청천" userId="ba916ab381cfead9" providerId="LiveId" clId="{D548762B-1153-2D4C-8F77-D25892828BF4}" dt="2019-03-15T12:37:04.463" v="2360" actId="404"/>
          <ac:spMkLst>
            <pc:docMk/>
            <pc:sldMk cId="3846426114" sldId="296"/>
            <ac:spMk id="3" creationId="{A23488C5-D8D4-C041-B5DF-5144988C0C71}"/>
          </ac:spMkLst>
        </pc:spChg>
        <pc:spChg chg="add">
          <ac:chgData name="현 청천" userId="ba916ab381cfead9" providerId="LiveId" clId="{D548762B-1153-2D4C-8F77-D25892828BF4}" dt="2019-03-18T08:56:27.723" v="6060"/>
          <ac:spMkLst>
            <pc:docMk/>
            <pc:sldMk cId="3846426114" sldId="296"/>
            <ac:spMk id="6" creationId="{3AE66750-0AE1-5E45-9B89-32F2A6A86FB4}"/>
          </ac:spMkLst>
        </pc:spChg>
        <pc:picChg chg="add mod">
          <ac:chgData name="현 청천" userId="ba916ab381cfead9" providerId="LiveId" clId="{D548762B-1153-2D4C-8F77-D25892828BF4}" dt="2019-03-15T12:37:47.125" v="2366" actId="1076"/>
          <ac:picMkLst>
            <pc:docMk/>
            <pc:sldMk cId="3846426114" sldId="296"/>
            <ac:picMk id="5" creationId="{7A0D160B-490E-694A-A433-C200C6178962}"/>
          </ac:picMkLst>
        </pc:picChg>
      </pc:sldChg>
      <pc:sldChg chg="addSp delSp modSp add">
        <pc:chgData name="현 청천" userId="ba916ab381cfead9" providerId="LiveId" clId="{D548762B-1153-2D4C-8F77-D25892828BF4}" dt="2019-03-27T11:48:02.533" v="6768" actId="478"/>
        <pc:sldMkLst>
          <pc:docMk/>
          <pc:sldMk cId="2573224005" sldId="297"/>
        </pc:sldMkLst>
        <pc:spChg chg="mod">
          <ac:chgData name="현 청천" userId="ba916ab381cfead9" providerId="LiveId" clId="{D548762B-1153-2D4C-8F77-D25892828BF4}" dt="2019-03-16T02:44:38.378" v="2436"/>
          <ac:spMkLst>
            <pc:docMk/>
            <pc:sldMk cId="2573224005" sldId="297"/>
            <ac:spMk id="2" creationId="{1D52A010-51DE-CE4E-8ED1-154AB73EDE85}"/>
          </ac:spMkLst>
        </pc:spChg>
        <pc:spChg chg="mod">
          <ac:chgData name="현 청천" userId="ba916ab381cfead9" providerId="LiveId" clId="{D548762B-1153-2D4C-8F77-D25892828BF4}" dt="2019-03-19T05:24:59.519" v="6401" actId="404"/>
          <ac:spMkLst>
            <pc:docMk/>
            <pc:sldMk cId="2573224005" sldId="297"/>
            <ac:spMk id="3" creationId="{44749348-E922-FB47-A4E9-B4287A25A2DC}"/>
          </ac:spMkLst>
        </pc:spChg>
        <pc:spChg chg="add mod">
          <ac:chgData name="현 청천" userId="ba916ab381cfead9" providerId="LiveId" clId="{D548762B-1153-2D4C-8F77-D25892828BF4}" dt="2019-03-19T05:25:06.308" v="6403" actId="20577"/>
          <ac:spMkLst>
            <pc:docMk/>
            <pc:sldMk cId="2573224005" sldId="297"/>
            <ac:spMk id="4" creationId="{7FD7D21E-084C-7045-A2DE-799982A9BE1E}"/>
          </ac:spMkLst>
        </pc:spChg>
        <pc:spChg chg="add del">
          <ac:chgData name="현 청천" userId="ba916ab381cfead9" providerId="LiveId" clId="{D548762B-1153-2D4C-8F77-D25892828BF4}" dt="2019-03-27T11:48:02.533" v="6768" actId="478"/>
          <ac:spMkLst>
            <pc:docMk/>
            <pc:sldMk cId="2573224005" sldId="297"/>
            <ac:spMk id="6" creationId="{D7FF5051-3D94-0D42-A55F-4131262292DF}"/>
          </ac:spMkLst>
        </pc:spChg>
        <pc:picChg chg="add mod">
          <ac:chgData name="현 청천" userId="ba916ab381cfead9" providerId="LiveId" clId="{D548762B-1153-2D4C-8F77-D25892828BF4}" dt="2019-03-19T05:24:55.262" v="6400" actId="1076"/>
          <ac:picMkLst>
            <pc:docMk/>
            <pc:sldMk cId="2573224005" sldId="297"/>
            <ac:picMk id="5" creationId="{5A5A4442-2E3A-F74C-BBAD-03F35787D4AB}"/>
          </ac:picMkLst>
        </pc:picChg>
      </pc:sldChg>
      <pc:sldChg chg="addSp delSp modSp add">
        <pc:chgData name="현 청천" userId="ba916ab381cfead9" providerId="LiveId" clId="{D548762B-1153-2D4C-8F77-D25892828BF4}" dt="2019-03-19T05:31:10.974" v="6410" actId="20577"/>
        <pc:sldMkLst>
          <pc:docMk/>
          <pc:sldMk cId="3615509254" sldId="298"/>
        </pc:sldMkLst>
        <pc:spChg chg="mod">
          <ac:chgData name="현 청천" userId="ba916ab381cfead9" providerId="LiveId" clId="{D548762B-1153-2D4C-8F77-D25892828BF4}" dt="2019-03-16T02:46:05.158" v="2450" actId="20577"/>
          <ac:spMkLst>
            <pc:docMk/>
            <pc:sldMk cId="3615509254" sldId="298"/>
            <ac:spMk id="2" creationId="{E66D3FCD-2CA3-C049-9AAD-EF3DD0A85E9F}"/>
          </ac:spMkLst>
        </pc:spChg>
        <pc:spChg chg="add mod">
          <ac:chgData name="현 청천" userId="ba916ab381cfead9" providerId="LiveId" clId="{D548762B-1153-2D4C-8F77-D25892828BF4}" dt="2019-03-19T05:31:10.974" v="6410" actId="20577"/>
          <ac:spMkLst>
            <pc:docMk/>
            <pc:sldMk cId="3615509254" sldId="298"/>
            <ac:spMk id="3" creationId="{2B1A0C09-ED9B-6748-A93C-43A188B3C5E8}"/>
          </ac:spMkLst>
        </pc:spChg>
        <pc:spChg chg="del">
          <ac:chgData name="현 청천" userId="ba916ab381cfead9" providerId="LiveId" clId="{D548762B-1153-2D4C-8F77-D25892828BF4}" dt="2019-03-16T02:46:30.456" v="2451"/>
          <ac:spMkLst>
            <pc:docMk/>
            <pc:sldMk cId="3615509254" sldId="298"/>
            <ac:spMk id="3" creationId="{7A6E6B40-1073-AD45-91AA-406C69B67BC2}"/>
          </ac:spMkLst>
        </pc:spChg>
        <pc:picChg chg="add mod">
          <ac:chgData name="현 청천" userId="ba916ab381cfead9" providerId="LiveId" clId="{D548762B-1153-2D4C-8F77-D25892828BF4}" dt="2019-03-18T09:05:12.648" v="6072" actId="1076"/>
          <ac:picMkLst>
            <pc:docMk/>
            <pc:sldMk cId="3615509254" sldId="298"/>
            <ac:picMk id="5" creationId="{8070A805-7FCC-0641-90B0-2FFF7FFBCA41}"/>
          </ac:picMkLst>
        </pc:picChg>
      </pc:sldChg>
      <pc:sldChg chg="addSp delSp modSp add">
        <pc:chgData name="현 청천" userId="ba916ab381cfead9" providerId="LiveId" clId="{D548762B-1153-2D4C-8F77-D25892828BF4}" dt="2019-03-20T03:30:54.964" v="6535" actId="1076"/>
        <pc:sldMkLst>
          <pc:docMk/>
          <pc:sldMk cId="4022511901" sldId="299"/>
        </pc:sldMkLst>
        <pc:spChg chg="mod">
          <ac:chgData name="현 청천" userId="ba916ab381cfead9" providerId="LiveId" clId="{D548762B-1153-2D4C-8F77-D25892828BF4}" dt="2019-03-16T02:46:47.752" v="2454" actId="20577"/>
          <ac:spMkLst>
            <pc:docMk/>
            <pc:sldMk cId="4022511901" sldId="299"/>
            <ac:spMk id="2" creationId="{365365BD-1DD8-C845-80D9-7F581FBEDF24}"/>
          </ac:spMkLst>
        </pc:spChg>
        <pc:spChg chg="mod">
          <ac:chgData name="현 청천" userId="ba916ab381cfead9" providerId="LiveId" clId="{D548762B-1153-2D4C-8F77-D25892828BF4}" dt="2019-03-16T02:47:41.882" v="2468" actId="404"/>
          <ac:spMkLst>
            <pc:docMk/>
            <pc:sldMk cId="4022511901" sldId="299"/>
            <ac:spMk id="3" creationId="{DE71696C-E98B-F340-BF60-4041389FC8B1}"/>
          </ac:spMkLst>
        </pc:spChg>
        <pc:spChg chg="add del mod">
          <ac:chgData name="현 청천" userId="ba916ab381cfead9" providerId="LiveId" clId="{D548762B-1153-2D4C-8F77-D25892828BF4}" dt="2019-03-20T03:30:54.964" v="6535" actId="1076"/>
          <ac:spMkLst>
            <pc:docMk/>
            <pc:sldMk cId="4022511901" sldId="299"/>
            <ac:spMk id="6" creationId="{68B33009-B40F-0F40-91A7-C4CC531A1B12}"/>
          </ac:spMkLst>
        </pc:spChg>
        <pc:picChg chg="add mod">
          <ac:chgData name="현 청천" userId="ba916ab381cfead9" providerId="LiveId" clId="{D548762B-1153-2D4C-8F77-D25892828BF4}" dt="2019-03-20T03:29:04.069" v="6531" actId="1076"/>
          <ac:picMkLst>
            <pc:docMk/>
            <pc:sldMk cId="4022511901" sldId="299"/>
            <ac:picMk id="5" creationId="{3D93EAA6-80D8-C24A-9EC6-1E0B44CE509E}"/>
          </ac:picMkLst>
        </pc:picChg>
      </pc:sldChg>
      <pc:sldChg chg="addSp delSp modSp add">
        <pc:chgData name="현 청천" userId="ba916ab381cfead9" providerId="LiveId" clId="{D548762B-1153-2D4C-8F77-D25892828BF4}" dt="2019-03-20T04:13:39.109" v="6540" actId="20577"/>
        <pc:sldMkLst>
          <pc:docMk/>
          <pc:sldMk cId="907397632" sldId="300"/>
        </pc:sldMkLst>
        <pc:spChg chg="mod">
          <ac:chgData name="현 청천" userId="ba916ab381cfead9" providerId="LiveId" clId="{D548762B-1153-2D4C-8F77-D25892828BF4}" dt="2019-03-16T02:48:21.666" v="2478" actId="20577"/>
          <ac:spMkLst>
            <pc:docMk/>
            <pc:sldMk cId="907397632" sldId="300"/>
            <ac:spMk id="2" creationId="{FDB6FB97-9146-C540-B600-632221047B83}"/>
          </ac:spMkLst>
        </pc:spChg>
        <pc:spChg chg="mod">
          <ac:chgData name="현 청천" userId="ba916ab381cfead9" providerId="LiveId" clId="{D548762B-1153-2D4C-8F77-D25892828BF4}" dt="2019-03-18T09:27:43.276" v="6074" actId="404"/>
          <ac:spMkLst>
            <pc:docMk/>
            <pc:sldMk cId="907397632" sldId="300"/>
            <ac:spMk id="3" creationId="{D62CF184-5463-8E4B-8F7B-A342DA465754}"/>
          </ac:spMkLst>
        </pc:spChg>
        <pc:spChg chg="add del mod">
          <ac:chgData name="현 청천" userId="ba916ab381cfead9" providerId="LiveId" clId="{D548762B-1153-2D4C-8F77-D25892828BF4}" dt="2019-03-20T04:11:39.312" v="6536" actId="478"/>
          <ac:spMkLst>
            <pc:docMk/>
            <pc:sldMk cId="907397632" sldId="300"/>
            <ac:spMk id="4" creationId="{C5002783-A5AA-A845-ABFA-6AB44C52E7FD}"/>
          </ac:spMkLst>
        </pc:spChg>
        <pc:spChg chg="add del mod">
          <ac:chgData name="현 청천" userId="ba916ab381cfead9" providerId="LiveId" clId="{D548762B-1153-2D4C-8F77-D25892828BF4}" dt="2019-03-19T05:38:27.034" v="6415" actId="478"/>
          <ac:spMkLst>
            <pc:docMk/>
            <pc:sldMk cId="907397632" sldId="300"/>
            <ac:spMk id="6" creationId="{854070FB-454E-B442-8EBC-912C0D514AEF}"/>
          </ac:spMkLst>
        </pc:spChg>
        <pc:spChg chg="add mod">
          <ac:chgData name="현 청천" userId="ba916ab381cfead9" providerId="LiveId" clId="{D548762B-1153-2D4C-8F77-D25892828BF4}" dt="2019-03-19T05:39:24.929" v="6430" actId="14100"/>
          <ac:spMkLst>
            <pc:docMk/>
            <pc:sldMk cId="907397632" sldId="300"/>
            <ac:spMk id="7" creationId="{66622DF8-C32F-BF4F-BA97-A503EDCC6917}"/>
          </ac:spMkLst>
        </pc:spChg>
        <pc:spChg chg="add mod">
          <ac:chgData name="현 청천" userId="ba916ab381cfead9" providerId="LiveId" clId="{D548762B-1153-2D4C-8F77-D25892828BF4}" dt="2019-03-20T04:13:39.109" v="6540" actId="20577"/>
          <ac:spMkLst>
            <pc:docMk/>
            <pc:sldMk cId="907397632" sldId="300"/>
            <ac:spMk id="8" creationId="{E098F51A-80A2-EF4F-90D2-478B0EBA95CA}"/>
          </ac:spMkLst>
        </pc:spChg>
        <pc:picChg chg="add mod">
          <ac:chgData name="현 청천" userId="ba916ab381cfead9" providerId="LiveId" clId="{D548762B-1153-2D4C-8F77-D25892828BF4}" dt="2019-03-19T05:38:55.817" v="6423" actId="1076"/>
          <ac:picMkLst>
            <pc:docMk/>
            <pc:sldMk cId="907397632" sldId="300"/>
            <ac:picMk id="5" creationId="{63FE5741-CE1F-F341-8DCB-16A6E065DA57}"/>
          </ac:picMkLst>
        </pc:picChg>
      </pc:sldChg>
      <pc:sldChg chg="addSp delSp modSp add">
        <pc:chgData name="현 청천" userId="ba916ab381cfead9" providerId="LiveId" clId="{D548762B-1153-2D4C-8F77-D25892828BF4}" dt="2019-03-27T11:53:35.648" v="6770" actId="478"/>
        <pc:sldMkLst>
          <pc:docMk/>
          <pc:sldMk cId="2036659170" sldId="301"/>
        </pc:sldMkLst>
        <pc:spChg chg="mod">
          <ac:chgData name="현 청천" userId="ba916ab381cfead9" providerId="LiveId" clId="{D548762B-1153-2D4C-8F77-D25892828BF4}" dt="2019-03-18T09:29:23.176" v="6083" actId="6549"/>
          <ac:spMkLst>
            <pc:docMk/>
            <pc:sldMk cId="2036659170" sldId="301"/>
            <ac:spMk id="2" creationId="{5B3AF365-7505-E448-B355-C3A42B57C4AB}"/>
          </ac:spMkLst>
        </pc:spChg>
        <pc:spChg chg="mod">
          <ac:chgData name="현 청천" userId="ba916ab381cfead9" providerId="LiveId" clId="{D548762B-1153-2D4C-8F77-D25892828BF4}" dt="2019-03-19T05:46:50.346" v="6434" actId="404"/>
          <ac:spMkLst>
            <pc:docMk/>
            <pc:sldMk cId="2036659170" sldId="301"/>
            <ac:spMk id="3" creationId="{796D7A28-FB0D-F046-B0D2-9D2A07AF8ADC}"/>
          </ac:spMkLst>
        </pc:spChg>
        <pc:spChg chg="add del mod">
          <ac:chgData name="현 청천" userId="ba916ab381cfead9" providerId="LiveId" clId="{D548762B-1153-2D4C-8F77-D25892828BF4}" dt="2019-03-19T05:45:50.192" v="6433" actId="478"/>
          <ac:spMkLst>
            <pc:docMk/>
            <pc:sldMk cId="2036659170" sldId="301"/>
            <ac:spMk id="4" creationId="{0502BCC5-5D23-A647-B93F-21B14EB3A49F}"/>
          </ac:spMkLst>
        </pc:spChg>
        <pc:spChg chg="add mod">
          <ac:chgData name="현 청천" userId="ba916ab381cfead9" providerId="LiveId" clId="{D548762B-1153-2D4C-8F77-D25892828BF4}" dt="2019-03-18T09:33:49.095" v="6089" actId="20577"/>
          <ac:spMkLst>
            <pc:docMk/>
            <pc:sldMk cId="2036659170" sldId="301"/>
            <ac:spMk id="5" creationId="{EBFAC55F-BC4F-534E-AFC8-36131D6F91F8}"/>
          </ac:spMkLst>
        </pc:spChg>
        <pc:spChg chg="add del">
          <ac:chgData name="현 청천" userId="ba916ab381cfead9" providerId="LiveId" clId="{D548762B-1153-2D4C-8F77-D25892828BF4}" dt="2019-03-27T11:53:35.648" v="6770" actId="478"/>
          <ac:spMkLst>
            <pc:docMk/>
            <pc:sldMk cId="2036659170" sldId="301"/>
            <ac:spMk id="6" creationId="{99B6E23B-59F6-7945-AD92-7B9DC9B6ED8C}"/>
          </ac:spMkLst>
        </pc:spChg>
      </pc:sldChg>
      <pc:sldChg chg="addSp delSp modSp add">
        <pc:chgData name="현 청천" userId="ba916ab381cfead9" providerId="LiveId" clId="{D548762B-1153-2D4C-8F77-D25892828BF4}" dt="2019-03-27T11:54:04.222" v="6771" actId="478"/>
        <pc:sldMkLst>
          <pc:docMk/>
          <pc:sldMk cId="699917598" sldId="302"/>
        </pc:sldMkLst>
        <pc:spChg chg="mod">
          <ac:chgData name="현 청천" userId="ba916ab381cfead9" providerId="LiveId" clId="{D548762B-1153-2D4C-8F77-D25892828BF4}" dt="2019-03-16T02:55:20.335" v="2629" actId="20577"/>
          <ac:spMkLst>
            <pc:docMk/>
            <pc:sldMk cId="699917598" sldId="302"/>
            <ac:spMk id="2" creationId="{B8DDBE04-CECA-1C4C-B0EA-CE6CBBB9ACBC}"/>
          </ac:spMkLst>
        </pc:spChg>
        <pc:spChg chg="del">
          <ac:chgData name="현 청천" userId="ba916ab381cfead9" providerId="LiveId" clId="{D548762B-1153-2D4C-8F77-D25892828BF4}" dt="2019-03-16T02:55:56.107" v="2630"/>
          <ac:spMkLst>
            <pc:docMk/>
            <pc:sldMk cId="699917598" sldId="302"/>
            <ac:spMk id="3" creationId="{186F3C3D-416C-B248-94F1-F3DC07DEE42D}"/>
          </ac:spMkLst>
        </pc:spChg>
        <pc:spChg chg="add del">
          <ac:chgData name="현 청천" userId="ba916ab381cfead9" providerId="LiveId" clId="{D548762B-1153-2D4C-8F77-D25892828BF4}" dt="2019-03-27T11:54:04.222" v="6771" actId="478"/>
          <ac:spMkLst>
            <pc:docMk/>
            <pc:sldMk cId="699917598" sldId="302"/>
            <ac:spMk id="4" creationId="{E8B31D7C-06F8-184A-928A-758AEC74E62D}"/>
          </ac:spMkLst>
        </pc:spChg>
        <pc:picChg chg="add mod">
          <ac:chgData name="현 청천" userId="ba916ab381cfead9" providerId="LiveId" clId="{D548762B-1153-2D4C-8F77-D25892828BF4}" dt="2019-03-16T02:55:56.107" v="2630"/>
          <ac:picMkLst>
            <pc:docMk/>
            <pc:sldMk cId="699917598" sldId="302"/>
            <ac:picMk id="5" creationId="{7B0F22D7-1D87-5748-B97D-EDBBABDB5509}"/>
          </ac:picMkLst>
        </pc:picChg>
      </pc:sldChg>
      <pc:sldChg chg="addSp delSp modSp add">
        <pc:chgData name="현 청천" userId="ba916ab381cfead9" providerId="LiveId" clId="{D548762B-1153-2D4C-8F77-D25892828BF4}" dt="2019-03-27T11:55:21.245" v="6772" actId="478"/>
        <pc:sldMkLst>
          <pc:docMk/>
          <pc:sldMk cId="4088759234" sldId="303"/>
        </pc:sldMkLst>
        <pc:spChg chg="mod">
          <ac:chgData name="현 청천" userId="ba916ab381cfead9" providerId="LiveId" clId="{D548762B-1153-2D4C-8F77-D25892828BF4}" dt="2019-03-16T02:56:26.961" v="2634" actId="20577"/>
          <ac:spMkLst>
            <pc:docMk/>
            <pc:sldMk cId="4088759234" sldId="303"/>
            <ac:spMk id="2" creationId="{E2D97BD5-A3DD-A74E-B19A-A0EA659AA561}"/>
          </ac:spMkLst>
        </pc:spChg>
        <pc:spChg chg="mod">
          <ac:chgData name="현 청천" userId="ba916ab381cfead9" providerId="LiveId" clId="{D548762B-1153-2D4C-8F77-D25892828BF4}" dt="2019-03-16T03:04:34.510" v="2833" actId="20577"/>
          <ac:spMkLst>
            <pc:docMk/>
            <pc:sldMk cId="4088759234" sldId="303"/>
            <ac:spMk id="3" creationId="{59E4AB7A-B86D-A74B-838F-D77D8204A6C5}"/>
          </ac:spMkLst>
        </pc:spChg>
        <pc:spChg chg="add del">
          <ac:chgData name="현 청천" userId="ba916ab381cfead9" providerId="LiveId" clId="{D548762B-1153-2D4C-8F77-D25892828BF4}" dt="2019-03-27T11:55:21.245" v="6772" actId="478"/>
          <ac:spMkLst>
            <pc:docMk/>
            <pc:sldMk cId="4088759234" sldId="303"/>
            <ac:spMk id="4" creationId="{71979CFE-4754-B94A-8758-2D6D748EE904}"/>
          </ac:spMkLst>
        </pc:spChg>
        <pc:spChg chg="add del mod">
          <ac:chgData name="현 청천" userId="ba916ab381cfead9" providerId="LiveId" clId="{D548762B-1153-2D4C-8F77-D25892828BF4}" dt="2019-03-16T02:58:21.994" v="2673" actId="767"/>
          <ac:spMkLst>
            <pc:docMk/>
            <pc:sldMk cId="4088759234" sldId="303"/>
            <ac:spMk id="4" creationId="{DD4FEE7E-A2DA-E342-BAFC-ACE9717D14C0}"/>
          </ac:spMkLst>
        </pc:spChg>
      </pc:sldChg>
      <pc:sldChg chg="addSp modSp add">
        <pc:chgData name="현 청천" userId="ba916ab381cfead9" providerId="LiveId" clId="{D548762B-1153-2D4C-8F77-D25892828BF4}" dt="2019-03-18T09:37:14.843" v="6100" actId="1076"/>
        <pc:sldMkLst>
          <pc:docMk/>
          <pc:sldMk cId="4232242657" sldId="304"/>
        </pc:sldMkLst>
        <pc:spChg chg="mod">
          <ac:chgData name="현 청천" userId="ba916ab381cfead9" providerId="LiveId" clId="{D548762B-1153-2D4C-8F77-D25892828BF4}" dt="2019-03-16T03:08:16.888" v="2851" actId="20577"/>
          <ac:spMkLst>
            <pc:docMk/>
            <pc:sldMk cId="4232242657" sldId="304"/>
            <ac:spMk id="2" creationId="{FDA23DC8-95C3-5C46-89D2-44C4D3000875}"/>
          </ac:spMkLst>
        </pc:spChg>
        <pc:spChg chg="mod">
          <ac:chgData name="현 청천" userId="ba916ab381cfead9" providerId="LiveId" clId="{D548762B-1153-2D4C-8F77-D25892828BF4}" dt="2019-03-16T03:09:15.016" v="2881" actId="6549"/>
          <ac:spMkLst>
            <pc:docMk/>
            <pc:sldMk cId="4232242657" sldId="304"/>
            <ac:spMk id="3" creationId="{02399AE5-3F5D-7C44-A3F3-708CAF97FDB2}"/>
          </ac:spMkLst>
        </pc:spChg>
        <pc:spChg chg="add mod">
          <ac:chgData name="현 청천" userId="ba916ab381cfead9" providerId="LiveId" clId="{D548762B-1153-2D4C-8F77-D25892828BF4}" dt="2019-03-18T09:37:10.031" v="6099" actId="20577"/>
          <ac:spMkLst>
            <pc:docMk/>
            <pc:sldMk cId="4232242657" sldId="304"/>
            <ac:spMk id="4" creationId="{3564290A-6E6C-ED43-A176-29BF4B3269EF}"/>
          </ac:spMkLst>
        </pc:spChg>
        <pc:picChg chg="add mod">
          <ac:chgData name="현 청천" userId="ba916ab381cfead9" providerId="LiveId" clId="{D548762B-1153-2D4C-8F77-D25892828BF4}" dt="2019-03-18T09:37:14.843" v="6100" actId="1076"/>
          <ac:picMkLst>
            <pc:docMk/>
            <pc:sldMk cId="4232242657" sldId="304"/>
            <ac:picMk id="5" creationId="{FCFCD00D-7BF3-6F49-A43A-005EFAF0BD99}"/>
          </ac:picMkLst>
        </pc:picChg>
      </pc:sldChg>
      <pc:sldChg chg="addSp delSp modSp add del">
        <pc:chgData name="현 청천" userId="ba916ab381cfead9" providerId="LiveId" clId="{D548762B-1153-2D4C-8F77-D25892828BF4}" dt="2019-03-19T05:53:34.351" v="6443" actId="2696"/>
        <pc:sldMkLst>
          <pc:docMk/>
          <pc:sldMk cId="4155991277" sldId="305"/>
        </pc:sldMkLst>
        <pc:spChg chg="del mod">
          <ac:chgData name="현 청천" userId="ba916ab381cfead9" providerId="LiveId" clId="{D548762B-1153-2D4C-8F77-D25892828BF4}" dt="2019-03-16T03:05:54.748" v="2838"/>
          <ac:spMkLst>
            <pc:docMk/>
            <pc:sldMk cId="4155991277" sldId="305"/>
            <ac:spMk id="3" creationId="{59E4AB7A-B86D-A74B-838F-D77D8204A6C5}"/>
          </ac:spMkLst>
        </pc:spChg>
        <pc:spChg chg="add">
          <ac:chgData name="현 청천" userId="ba916ab381cfead9" providerId="LiveId" clId="{D548762B-1153-2D4C-8F77-D25892828BF4}" dt="2019-03-18T09:35:09.026" v="6093"/>
          <ac:spMkLst>
            <pc:docMk/>
            <pc:sldMk cId="4155991277" sldId="305"/>
            <ac:spMk id="4" creationId="{2961FDD3-3623-524D-B0E6-DA9A341B1F2B}"/>
          </ac:spMkLst>
        </pc:spChg>
        <pc:picChg chg="add mod">
          <ac:chgData name="현 청천" userId="ba916ab381cfead9" providerId="LiveId" clId="{D548762B-1153-2D4C-8F77-D25892828BF4}" dt="2019-03-16T03:05:54.748" v="2838"/>
          <ac:picMkLst>
            <pc:docMk/>
            <pc:sldMk cId="4155991277" sldId="305"/>
            <ac:picMk id="5" creationId="{7EC27BE1-C4F1-6A4D-A7B9-8AE6D284687C}"/>
          </ac:picMkLst>
        </pc:picChg>
      </pc:sldChg>
      <pc:sldChg chg="addSp delSp modSp add del">
        <pc:chgData name="현 청천" userId="ba916ab381cfead9" providerId="LiveId" clId="{D548762B-1153-2D4C-8F77-D25892828BF4}" dt="2019-03-19T05:53:34.337" v="6442" actId="2696"/>
        <pc:sldMkLst>
          <pc:docMk/>
          <pc:sldMk cId="1045705176" sldId="306"/>
        </pc:sldMkLst>
        <pc:spChg chg="add del mod">
          <ac:chgData name="현 청천" userId="ba916ab381cfead9" providerId="LiveId" clId="{D548762B-1153-2D4C-8F77-D25892828BF4}" dt="2019-03-16T03:06:35.110" v="2841"/>
          <ac:spMkLst>
            <pc:docMk/>
            <pc:sldMk cId="1045705176" sldId="306"/>
            <ac:spMk id="4" creationId="{1D6A0606-A53B-3F44-BFE9-C29C618426F0}"/>
          </ac:spMkLst>
        </pc:spChg>
        <pc:spChg chg="add">
          <ac:chgData name="현 청천" userId="ba916ab381cfead9" providerId="LiveId" clId="{D548762B-1153-2D4C-8F77-D25892828BF4}" dt="2019-03-18T09:35:10.544" v="6094"/>
          <ac:spMkLst>
            <pc:docMk/>
            <pc:sldMk cId="1045705176" sldId="306"/>
            <ac:spMk id="4" creationId="{AB964EBF-49BD-694C-A846-E655E4730276}"/>
          </ac:spMkLst>
        </pc:spChg>
        <pc:picChg chg="del">
          <ac:chgData name="현 청천" userId="ba916ab381cfead9" providerId="LiveId" clId="{D548762B-1153-2D4C-8F77-D25892828BF4}" dt="2019-03-16T03:06:01.909" v="2840" actId="478"/>
          <ac:picMkLst>
            <pc:docMk/>
            <pc:sldMk cId="1045705176" sldId="306"/>
            <ac:picMk id="5" creationId="{7EC27BE1-C4F1-6A4D-A7B9-8AE6D284687C}"/>
          </ac:picMkLst>
        </pc:picChg>
        <pc:picChg chg="add mod">
          <ac:chgData name="현 청천" userId="ba916ab381cfead9" providerId="LiveId" clId="{D548762B-1153-2D4C-8F77-D25892828BF4}" dt="2019-03-16T03:06:35.110" v="2841"/>
          <ac:picMkLst>
            <pc:docMk/>
            <pc:sldMk cId="1045705176" sldId="306"/>
            <ac:picMk id="7" creationId="{FD02F888-3786-2E49-B23E-919AF5BE772F}"/>
          </ac:picMkLst>
        </pc:picChg>
        <pc:picChg chg="add del mod">
          <ac:chgData name="현 청천" userId="ba916ab381cfead9" providerId="LiveId" clId="{D548762B-1153-2D4C-8F77-D25892828BF4}" dt="2019-03-16T03:06:43.394" v="2843"/>
          <ac:picMkLst>
            <pc:docMk/>
            <pc:sldMk cId="1045705176" sldId="306"/>
            <ac:picMk id="9" creationId="{5F6A7CFA-38CD-0E4F-8C8F-74C359CEB495}"/>
          </ac:picMkLst>
        </pc:picChg>
        <pc:picChg chg="add del mod">
          <ac:chgData name="현 청천" userId="ba916ab381cfead9" providerId="LiveId" clId="{D548762B-1153-2D4C-8F77-D25892828BF4}" dt="2019-03-16T03:07:01.676" v="2845"/>
          <ac:picMkLst>
            <pc:docMk/>
            <pc:sldMk cId="1045705176" sldId="306"/>
            <ac:picMk id="11" creationId="{DF4E658C-9EF2-D14E-BD6C-FCACDCC670B0}"/>
          </ac:picMkLst>
        </pc:picChg>
      </pc:sldChg>
      <pc:sldChg chg="addSp delSp modSp add">
        <pc:chgData name="현 청천" userId="ba916ab381cfead9" providerId="LiveId" clId="{D548762B-1153-2D4C-8F77-D25892828BF4}" dt="2019-03-18T09:35:14.358" v="6095"/>
        <pc:sldMkLst>
          <pc:docMk/>
          <pc:sldMk cId="2350085518" sldId="307"/>
        </pc:sldMkLst>
        <pc:spChg chg="add del mod">
          <ac:chgData name="현 청천" userId="ba916ab381cfead9" providerId="LiveId" clId="{D548762B-1153-2D4C-8F77-D25892828BF4}" dt="2019-03-16T03:07:57.544" v="2848"/>
          <ac:spMkLst>
            <pc:docMk/>
            <pc:sldMk cId="2350085518" sldId="307"/>
            <ac:spMk id="4" creationId="{48AF7120-0D9C-2C4F-937E-CD63391BC1E1}"/>
          </ac:spMkLst>
        </pc:spChg>
        <pc:spChg chg="add">
          <ac:chgData name="현 청천" userId="ba916ab381cfead9" providerId="LiveId" clId="{D548762B-1153-2D4C-8F77-D25892828BF4}" dt="2019-03-18T09:35:14.358" v="6095"/>
          <ac:spMkLst>
            <pc:docMk/>
            <pc:sldMk cId="2350085518" sldId="307"/>
            <ac:spMk id="4" creationId="{F54428E8-46D2-A44A-A3E4-69555D0398AD}"/>
          </ac:spMkLst>
        </pc:spChg>
        <pc:picChg chg="add mod">
          <ac:chgData name="현 청천" userId="ba916ab381cfead9" providerId="LiveId" clId="{D548762B-1153-2D4C-8F77-D25892828BF4}" dt="2019-03-16T03:07:57.544" v="2848"/>
          <ac:picMkLst>
            <pc:docMk/>
            <pc:sldMk cId="2350085518" sldId="307"/>
            <ac:picMk id="6" creationId="{235E7725-77D3-424E-B9E5-88A59FB2005E}"/>
          </ac:picMkLst>
        </pc:picChg>
        <pc:picChg chg="del">
          <ac:chgData name="현 청천" userId="ba916ab381cfead9" providerId="LiveId" clId="{D548762B-1153-2D4C-8F77-D25892828BF4}" dt="2019-03-16T03:07:56.231" v="2847" actId="478"/>
          <ac:picMkLst>
            <pc:docMk/>
            <pc:sldMk cId="2350085518" sldId="307"/>
            <ac:picMk id="7" creationId="{FD02F888-3786-2E49-B23E-919AF5BE772F}"/>
          </ac:picMkLst>
        </pc:picChg>
      </pc:sldChg>
      <pc:sldChg chg="addSp delSp modSp add">
        <pc:chgData name="현 청천" userId="ba916ab381cfead9" providerId="LiveId" clId="{D548762B-1153-2D4C-8F77-D25892828BF4}" dt="2019-03-20T04:19:10.346" v="6544" actId="207"/>
        <pc:sldMkLst>
          <pc:docMk/>
          <pc:sldMk cId="1089438997" sldId="308"/>
        </pc:sldMkLst>
        <pc:spChg chg="mod">
          <ac:chgData name="현 청천" userId="ba916ab381cfead9" providerId="LiveId" clId="{D548762B-1153-2D4C-8F77-D25892828BF4}" dt="2019-03-16T03:10:20.958" v="2890" actId="20577"/>
          <ac:spMkLst>
            <pc:docMk/>
            <pc:sldMk cId="1089438997" sldId="308"/>
            <ac:spMk id="2" creationId="{AF5EA05D-0AEF-954C-AC49-5EA079812E77}"/>
          </ac:spMkLst>
        </pc:spChg>
        <pc:spChg chg="mod">
          <ac:chgData name="현 청천" userId="ba916ab381cfead9" providerId="LiveId" clId="{D548762B-1153-2D4C-8F77-D25892828BF4}" dt="2019-03-20T04:19:10.346" v="6544" actId="207"/>
          <ac:spMkLst>
            <pc:docMk/>
            <pc:sldMk cId="1089438997" sldId="308"/>
            <ac:spMk id="3" creationId="{C3B8CF09-CA29-7A41-8514-096C693D21A7}"/>
          </ac:spMkLst>
        </pc:spChg>
        <pc:spChg chg="add del">
          <ac:chgData name="현 청천" userId="ba916ab381cfead9" providerId="LiveId" clId="{D548762B-1153-2D4C-8F77-D25892828BF4}" dt="2019-03-20T04:18:27.348" v="6541" actId="478"/>
          <ac:spMkLst>
            <pc:docMk/>
            <pc:sldMk cId="1089438997" sldId="308"/>
            <ac:spMk id="6" creationId="{17A0F331-4DA1-9B48-9929-A7AB829DB9ED}"/>
          </ac:spMkLst>
        </pc:spChg>
        <pc:picChg chg="add mod">
          <ac:chgData name="현 청천" userId="ba916ab381cfead9" providerId="LiveId" clId="{D548762B-1153-2D4C-8F77-D25892828BF4}" dt="2019-03-16T03:12:47.255" v="2941" actId="14100"/>
          <ac:picMkLst>
            <pc:docMk/>
            <pc:sldMk cId="1089438997" sldId="308"/>
            <ac:picMk id="5" creationId="{A5493333-9339-3940-A677-FC65FF9A1F92}"/>
          </ac:picMkLst>
        </pc:picChg>
      </pc:sldChg>
      <pc:sldChg chg="addSp modSp add">
        <pc:chgData name="현 청천" userId="ba916ab381cfead9" providerId="LiveId" clId="{D548762B-1153-2D4C-8F77-D25892828BF4}" dt="2019-03-16T03:14:22.232" v="2964" actId="1076"/>
        <pc:sldMkLst>
          <pc:docMk/>
          <pc:sldMk cId="2447809856" sldId="309"/>
        </pc:sldMkLst>
        <pc:spChg chg="mod">
          <ac:chgData name="현 청천" userId="ba916ab381cfead9" providerId="LiveId" clId="{D548762B-1153-2D4C-8F77-D25892828BF4}" dt="2019-03-16T03:13:15.311" v="2945" actId="20577"/>
          <ac:spMkLst>
            <pc:docMk/>
            <pc:sldMk cId="2447809856" sldId="309"/>
            <ac:spMk id="2" creationId="{9B7B31AE-28B5-8447-A590-D9C34CB2A286}"/>
          </ac:spMkLst>
        </pc:spChg>
        <pc:spChg chg="mod">
          <ac:chgData name="현 청천" userId="ba916ab381cfead9" providerId="LiveId" clId="{D548762B-1153-2D4C-8F77-D25892828BF4}" dt="2019-03-16T03:13:51.083" v="2959" actId="20577"/>
          <ac:spMkLst>
            <pc:docMk/>
            <pc:sldMk cId="2447809856" sldId="309"/>
            <ac:spMk id="3" creationId="{FDE23158-0A68-A448-AD80-00368828ADFC}"/>
          </ac:spMkLst>
        </pc:spChg>
        <pc:picChg chg="add mod">
          <ac:chgData name="현 청천" userId="ba916ab381cfead9" providerId="LiveId" clId="{D548762B-1153-2D4C-8F77-D25892828BF4}" dt="2019-03-16T03:14:22.232" v="2964" actId="1076"/>
          <ac:picMkLst>
            <pc:docMk/>
            <pc:sldMk cId="2447809856" sldId="309"/>
            <ac:picMk id="5" creationId="{98A86D0F-A6BE-3542-89B9-B12A10AD61C9}"/>
          </ac:picMkLst>
        </pc:picChg>
      </pc:sldChg>
      <pc:sldChg chg="addSp modSp add">
        <pc:chgData name="현 청천" userId="ba916ab381cfead9" providerId="LiveId" clId="{D548762B-1153-2D4C-8F77-D25892828BF4}" dt="2019-03-20T01:45:10.918" v="6459" actId="1076"/>
        <pc:sldMkLst>
          <pc:docMk/>
          <pc:sldMk cId="2642669332" sldId="310"/>
        </pc:sldMkLst>
        <pc:spChg chg="mod">
          <ac:chgData name="현 청천" userId="ba916ab381cfead9" providerId="LiveId" clId="{D548762B-1153-2D4C-8F77-D25892828BF4}" dt="2019-03-16T03:14:45.375" v="2968" actId="20577"/>
          <ac:spMkLst>
            <pc:docMk/>
            <pc:sldMk cId="2642669332" sldId="310"/>
            <ac:spMk id="2" creationId="{0904052C-61E6-AA42-A5F0-2E97F3B3A04B}"/>
          </ac:spMkLst>
        </pc:spChg>
        <pc:spChg chg="mod">
          <ac:chgData name="현 청천" userId="ba916ab381cfead9" providerId="LiveId" clId="{D548762B-1153-2D4C-8F77-D25892828BF4}" dt="2019-03-20T01:39:38.214" v="6446" actId="207"/>
          <ac:spMkLst>
            <pc:docMk/>
            <pc:sldMk cId="2642669332" sldId="310"/>
            <ac:spMk id="3" creationId="{1BBB5BBB-EF3E-8D46-BAB7-D96501A8C4AE}"/>
          </ac:spMkLst>
        </pc:spChg>
        <pc:spChg chg="add mod">
          <ac:chgData name="현 청천" userId="ba916ab381cfead9" providerId="LiveId" clId="{D548762B-1153-2D4C-8F77-D25892828BF4}" dt="2019-03-20T01:45:10.918" v="6459" actId="1076"/>
          <ac:spMkLst>
            <pc:docMk/>
            <pc:sldMk cId="2642669332" sldId="310"/>
            <ac:spMk id="4" creationId="{A7B99E30-4023-534C-BE74-4ED732E22E13}"/>
          </ac:spMkLst>
        </pc:spChg>
      </pc:sldChg>
      <pc:sldChg chg="addSp delSp modSp add">
        <pc:chgData name="현 청천" userId="ba916ab381cfead9" providerId="LiveId" clId="{D548762B-1153-2D4C-8F77-D25892828BF4}" dt="2019-03-19T00:55:30.410" v="6110"/>
        <pc:sldMkLst>
          <pc:docMk/>
          <pc:sldMk cId="1141552974" sldId="311"/>
        </pc:sldMkLst>
        <pc:spChg chg="mod">
          <ac:chgData name="현 청천" userId="ba916ab381cfead9" providerId="LiveId" clId="{D548762B-1153-2D4C-8F77-D25892828BF4}" dt="2019-03-16T03:17:38.633" v="3026" actId="20577"/>
          <ac:spMkLst>
            <pc:docMk/>
            <pc:sldMk cId="1141552974" sldId="311"/>
            <ac:spMk id="2" creationId="{EB16D31F-D6A0-6D4C-833D-57D19EF90D70}"/>
          </ac:spMkLst>
        </pc:spChg>
        <pc:spChg chg="del">
          <ac:chgData name="현 청천" userId="ba916ab381cfead9" providerId="LiveId" clId="{D548762B-1153-2D4C-8F77-D25892828BF4}" dt="2019-03-16T03:18:00.598" v="3027"/>
          <ac:spMkLst>
            <pc:docMk/>
            <pc:sldMk cId="1141552974" sldId="311"/>
            <ac:spMk id="3" creationId="{5AF7E8E5-7970-914D-AF70-5139C942401A}"/>
          </ac:spMkLst>
        </pc:spChg>
        <pc:spChg chg="add">
          <ac:chgData name="현 청천" userId="ba916ab381cfead9" providerId="LiveId" clId="{D548762B-1153-2D4C-8F77-D25892828BF4}" dt="2019-03-19T00:55:30.410" v="6110"/>
          <ac:spMkLst>
            <pc:docMk/>
            <pc:sldMk cId="1141552974" sldId="311"/>
            <ac:spMk id="4" creationId="{5F8A1F07-841B-6449-AB31-3902FEB1B794}"/>
          </ac:spMkLst>
        </pc:spChg>
        <pc:picChg chg="add mod">
          <ac:chgData name="현 청천" userId="ba916ab381cfead9" providerId="LiveId" clId="{D548762B-1153-2D4C-8F77-D25892828BF4}" dt="2019-03-16T03:18:00.598" v="3027"/>
          <ac:picMkLst>
            <pc:docMk/>
            <pc:sldMk cId="1141552974" sldId="311"/>
            <ac:picMk id="5" creationId="{2916F018-AC27-5643-A966-0C626A31AD09}"/>
          </ac:picMkLst>
        </pc:picChg>
      </pc:sldChg>
      <pc:sldChg chg="addSp delSp modSp add">
        <pc:chgData name="현 청천" userId="ba916ab381cfead9" providerId="LiveId" clId="{D548762B-1153-2D4C-8F77-D25892828BF4}" dt="2019-03-16T03:18:38.384" v="3031"/>
        <pc:sldMkLst>
          <pc:docMk/>
          <pc:sldMk cId="350460522" sldId="312"/>
        </pc:sldMkLst>
        <pc:spChg chg="mod">
          <ac:chgData name="현 청천" userId="ba916ab381cfead9" providerId="LiveId" clId="{D548762B-1153-2D4C-8F77-D25892828BF4}" dt="2019-03-16T03:18:17.229" v="3030" actId="20577"/>
          <ac:spMkLst>
            <pc:docMk/>
            <pc:sldMk cId="350460522" sldId="312"/>
            <ac:spMk id="2" creationId="{DD04E8A6-332E-8249-A735-16E7AC5E5DC8}"/>
          </ac:spMkLst>
        </pc:spChg>
        <pc:spChg chg="del">
          <ac:chgData name="현 청천" userId="ba916ab381cfead9" providerId="LiveId" clId="{D548762B-1153-2D4C-8F77-D25892828BF4}" dt="2019-03-16T03:18:38.384" v="3031"/>
          <ac:spMkLst>
            <pc:docMk/>
            <pc:sldMk cId="350460522" sldId="312"/>
            <ac:spMk id="3" creationId="{C1FEFA0B-BE5B-A144-AB8E-57445B018521}"/>
          </ac:spMkLst>
        </pc:spChg>
        <pc:picChg chg="add mod">
          <ac:chgData name="현 청천" userId="ba916ab381cfead9" providerId="LiveId" clId="{D548762B-1153-2D4C-8F77-D25892828BF4}" dt="2019-03-16T03:18:38.384" v="3031"/>
          <ac:picMkLst>
            <pc:docMk/>
            <pc:sldMk cId="350460522" sldId="312"/>
            <ac:picMk id="5" creationId="{81C4D55E-3782-624C-ACD9-53831E113A3E}"/>
          </ac:picMkLst>
        </pc:picChg>
      </pc:sldChg>
      <pc:sldChg chg="addSp modSp add">
        <pc:chgData name="현 청천" userId="ba916ab381cfead9" providerId="LiveId" clId="{D548762B-1153-2D4C-8F77-D25892828BF4}" dt="2019-03-20T04:20:08.135" v="6548" actId="1076"/>
        <pc:sldMkLst>
          <pc:docMk/>
          <pc:sldMk cId="2356907304" sldId="313"/>
        </pc:sldMkLst>
        <pc:spChg chg="mod">
          <ac:chgData name="현 청천" userId="ba916ab381cfead9" providerId="LiveId" clId="{D548762B-1153-2D4C-8F77-D25892828BF4}" dt="2019-03-16T03:19:07.894" v="3034" actId="20577"/>
          <ac:spMkLst>
            <pc:docMk/>
            <pc:sldMk cId="2356907304" sldId="313"/>
            <ac:spMk id="2" creationId="{C1EB4CC6-F04E-9F4E-A29B-EDA9E89565FC}"/>
          </ac:spMkLst>
        </pc:spChg>
        <pc:spChg chg="mod">
          <ac:chgData name="현 청천" userId="ba916ab381cfead9" providerId="LiveId" clId="{D548762B-1153-2D4C-8F77-D25892828BF4}" dt="2019-03-16T03:20:05.675" v="3054" actId="404"/>
          <ac:spMkLst>
            <pc:docMk/>
            <pc:sldMk cId="2356907304" sldId="313"/>
            <ac:spMk id="3" creationId="{26D152E2-5CAF-DC4C-A28F-C9A8AE5AEFA0}"/>
          </ac:spMkLst>
        </pc:spChg>
        <pc:spChg chg="add mod">
          <ac:chgData name="현 청천" userId="ba916ab381cfead9" providerId="LiveId" clId="{D548762B-1153-2D4C-8F77-D25892828BF4}" dt="2019-03-20T04:20:08.135" v="6548" actId="1076"/>
          <ac:spMkLst>
            <pc:docMk/>
            <pc:sldMk cId="2356907304" sldId="313"/>
            <ac:spMk id="6" creationId="{C9C36AC2-A1CC-F940-BE29-43D259F23564}"/>
          </ac:spMkLst>
        </pc:spChg>
        <pc:picChg chg="add mod">
          <ac:chgData name="현 청천" userId="ba916ab381cfead9" providerId="LiveId" clId="{D548762B-1153-2D4C-8F77-D25892828BF4}" dt="2019-03-20T04:20:03.770" v="6547" actId="1076"/>
          <ac:picMkLst>
            <pc:docMk/>
            <pc:sldMk cId="2356907304" sldId="313"/>
            <ac:picMk id="5" creationId="{7DC6794B-2901-5F44-98EE-39DA1CE161D2}"/>
          </ac:picMkLst>
        </pc:picChg>
      </pc:sldChg>
      <pc:sldChg chg="addSp modSp add">
        <pc:chgData name="현 청천" userId="ba916ab381cfead9" providerId="LiveId" clId="{D548762B-1153-2D4C-8F77-D25892828BF4}" dt="2019-03-20T01:43:26.265" v="6453"/>
        <pc:sldMkLst>
          <pc:docMk/>
          <pc:sldMk cId="2402544352" sldId="314"/>
        </pc:sldMkLst>
        <pc:spChg chg="mod">
          <ac:chgData name="현 청천" userId="ba916ab381cfead9" providerId="LiveId" clId="{D548762B-1153-2D4C-8F77-D25892828BF4}" dt="2019-03-16T03:20:58.955" v="3064" actId="20577"/>
          <ac:spMkLst>
            <pc:docMk/>
            <pc:sldMk cId="2402544352" sldId="314"/>
            <ac:spMk id="2" creationId="{62EF337D-94F5-4343-915D-01FBAF211BCD}"/>
          </ac:spMkLst>
        </pc:spChg>
        <pc:spChg chg="mod">
          <ac:chgData name="현 청천" userId="ba916ab381cfead9" providerId="LiveId" clId="{D548762B-1153-2D4C-8F77-D25892828BF4}" dt="2019-03-20T01:43:18.664" v="6452" actId="20577"/>
          <ac:spMkLst>
            <pc:docMk/>
            <pc:sldMk cId="2402544352" sldId="314"/>
            <ac:spMk id="3" creationId="{3E34634A-DAD7-7C41-9C32-184D40D04D12}"/>
          </ac:spMkLst>
        </pc:spChg>
        <pc:spChg chg="add">
          <ac:chgData name="현 청천" userId="ba916ab381cfead9" providerId="LiveId" clId="{D548762B-1153-2D4C-8F77-D25892828BF4}" dt="2019-03-20T01:43:26.265" v="6453"/>
          <ac:spMkLst>
            <pc:docMk/>
            <pc:sldMk cId="2402544352" sldId="314"/>
            <ac:spMk id="6" creationId="{4546EDFD-E30E-2749-874D-0264F748CC75}"/>
          </ac:spMkLst>
        </pc:spChg>
        <pc:picChg chg="add mod">
          <ac:chgData name="현 청천" userId="ba916ab381cfead9" providerId="LiveId" clId="{D548762B-1153-2D4C-8F77-D25892828BF4}" dt="2019-03-16T03:22:48.228" v="3102" actId="1076"/>
          <ac:picMkLst>
            <pc:docMk/>
            <pc:sldMk cId="2402544352" sldId="314"/>
            <ac:picMk id="5" creationId="{B1F79CD9-2122-C64D-AE62-A97EB6EA25E7}"/>
          </ac:picMkLst>
        </pc:picChg>
      </pc:sldChg>
      <pc:sldChg chg="addSp modSp add">
        <pc:chgData name="현 청천" userId="ba916ab381cfead9" providerId="LiveId" clId="{D548762B-1153-2D4C-8F77-D25892828BF4}" dt="2019-03-20T01:43:53.997" v="6454"/>
        <pc:sldMkLst>
          <pc:docMk/>
          <pc:sldMk cId="2999950119" sldId="315"/>
        </pc:sldMkLst>
        <pc:spChg chg="mod">
          <ac:chgData name="현 청천" userId="ba916ab381cfead9" providerId="LiveId" clId="{D548762B-1153-2D4C-8F77-D25892828BF4}" dt="2019-03-16T03:22:59.715" v="3105" actId="20577"/>
          <ac:spMkLst>
            <pc:docMk/>
            <pc:sldMk cId="2999950119" sldId="315"/>
            <ac:spMk id="2" creationId="{DF4369E8-70CA-1444-BD72-A5B6A1E8A2CA}"/>
          </ac:spMkLst>
        </pc:spChg>
        <pc:spChg chg="mod">
          <ac:chgData name="현 청천" userId="ba916ab381cfead9" providerId="LiveId" clId="{D548762B-1153-2D4C-8F77-D25892828BF4}" dt="2019-03-16T03:25:25.565" v="3155" actId="20577"/>
          <ac:spMkLst>
            <pc:docMk/>
            <pc:sldMk cId="2999950119" sldId="315"/>
            <ac:spMk id="3" creationId="{2EFE2751-E6BF-094D-AC3E-0F8FF1F6ED9E}"/>
          </ac:spMkLst>
        </pc:spChg>
        <pc:spChg chg="add mod">
          <ac:chgData name="현 청천" userId="ba916ab381cfead9" providerId="LiveId" clId="{D548762B-1153-2D4C-8F77-D25892828BF4}" dt="2019-03-16T03:26:20.071" v="3166" actId="164"/>
          <ac:spMkLst>
            <pc:docMk/>
            <pc:sldMk cId="2999950119" sldId="315"/>
            <ac:spMk id="6" creationId="{48E60432-1085-504B-80EC-F7BCDBCA6E9C}"/>
          </ac:spMkLst>
        </pc:spChg>
        <pc:spChg chg="add">
          <ac:chgData name="현 청천" userId="ba916ab381cfead9" providerId="LiveId" clId="{D548762B-1153-2D4C-8F77-D25892828BF4}" dt="2019-03-20T01:43:53.997" v="6454"/>
          <ac:spMkLst>
            <pc:docMk/>
            <pc:sldMk cId="2999950119" sldId="315"/>
            <ac:spMk id="8" creationId="{7DB2AE76-FA06-8742-93FA-B1EEA4A63C13}"/>
          </ac:spMkLst>
        </pc:spChg>
        <pc:grpChg chg="add mod">
          <ac:chgData name="현 청천" userId="ba916ab381cfead9" providerId="LiveId" clId="{D548762B-1153-2D4C-8F77-D25892828BF4}" dt="2019-03-16T03:26:20.071" v="3166" actId="164"/>
          <ac:grpSpMkLst>
            <pc:docMk/>
            <pc:sldMk cId="2999950119" sldId="315"/>
            <ac:grpSpMk id="7" creationId="{B15A2284-2E60-0548-BEEB-1FA1FDFAA54A}"/>
          </ac:grpSpMkLst>
        </pc:grpChg>
        <pc:picChg chg="add mod">
          <ac:chgData name="현 청천" userId="ba916ab381cfead9" providerId="LiveId" clId="{D548762B-1153-2D4C-8F77-D25892828BF4}" dt="2019-03-16T03:26:20.071" v="3166" actId="164"/>
          <ac:picMkLst>
            <pc:docMk/>
            <pc:sldMk cId="2999950119" sldId="315"/>
            <ac:picMk id="5" creationId="{C8566A14-32E5-4F4A-8C31-44B6D12E35B8}"/>
          </ac:picMkLst>
        </pc:picChg>
      </pc:sldChg>
      <pc:sldChg chg="addSp modSp add">
        <pc:chgData name="현 청천" userId="ba916ab381cfead9" providerId="LiveId" clId="{D548762B-1153-2D4C-8F77-D25892828BF4}" dt="2019-03-20T01:54:39.583" v="6467"/>
        <pc:sldMkLst>
          <pc:docMk/>
          <pc:sldMk cId="2444581414" sldId="316"/>
        </pc:sldMkLst>
        <pc:spChg chg="mod">
          <ac:chgData name="현 청천" userId="ba916ab381cfead9" providerId="LiveId" clId="{D548762B-1153-2D4C-8F77-D25892828BF4}" dt="2019-03-16T03:23:24.560" v="3111" actId="20577"/>
          <ac:spMkLst>
            <pc:docMk/>
            <pc:sldMk cId="2444581414" sldId="316"/>
            <ac:spMk id="2" creationId="{22A1323F-8D5A-AD44-A9AA-F3596608067A}"/>
          </ac:spMkLst>
        </pc:spChg>
        <pc:spChg chg="mod">
          <ac:chgData name="현 청천" userId="ba916ab381cfead9" providerId="LiveId" clId="{D548762B-1153-2D4C-8F77-D25892828BF4}" dt="2019-03-16T03:28:54.269" v="3214" actId="404"/>
          <ac:spMkLst>
            <pc:docMk/>
            <pc:sldMk cId="2444581414" sldId="316"/>
            <ac:spMk id="3" creationId="{C09F2F78-598A-5F4A-BA8C-D4C41714D0FD}"/>
          </ac:spMkLst>
        </pc:spChg>
        <pc:spChg chg="add mod">
          <ac:chgData name="현 청천" userId="ba916ab381cfead9" providerId="LiveId" clId="{D548762B-1153-2D4C-8F77-D25892828BF4}" dt="2019-03-20T01:46:55.775" v="6464" actId="1076"/>
          <ac:spMkLst>
            <pc:docMk/>
            <pc:sldMk cId="2444581414" sldId="316"/>
            <ac:spMk id="4" creationId="{3B793930-2347-7542-AFC3-A68E6B0B1E2B}"/>
          </ac:spMkLst>
        </pc:spChg>
        <pc:spChg chg="add">
          <ac:chgData name="현 청천" userId="ba916ab381cfead9" providerId="LiveId" clId="{D548762B-1153-2D4C-8F77-D25892828BF4}" dt="2019-03-20T01:54:39.583" v="6467"/>
          <ac:spMkLst>
            <pc:docMk/>
            <pc:sldMk cId="2444581414" sldId="316"/>
            <ac:spMk id="6" creationId="{4E27BEF2-B88D-C542-B605-4395F20BA930}"/>
          </ac:spMkLst>
        </pc:spChg>
        <pc:picChg chg="add mod">
          <ac:chgData name="현 청천" userId="ba916ab381cfead9" providerId="LiveId" clId="{D548762B-1153-2D4C-8F77-D25892828BF4}" dt="2019-03-16T03:29:36.210" v="3220" actId="1076"/>
          <ac:picMkLst>
            <pc:docMk/>
            <pc:sldMk cId="2444581414" sldId="316"/>
            <ac:picMk id="5" creationId="{51AA0C7B-4463-DB47-B8D7-996E634B5986}"/>
          </ac:picMkLst>
        </pc:picChg>
      </pc:sldChg>
      <pc:sldChg chg="addSp delSp modSp add">
        <pc:chgData name="현 청천" userId="ba916ab381cfead9" providerId="LiveId" clId="{D548762B-1153-2D4C-8F77-D25892828BF4}" dt="2019-03-20T11:57:52.491" v="6553" actId="20577"/>
        <pc:sldMkLst>
          <pc:docMk/>
          <pc:sldMk cId="425048938" sldId="317"/>
        </pc:sldMkLst>
        <pc:spChg chg="mod">
          <ac:chgData name="현 청천" userId="ba916ab381cfead9" providerId="LiveId" clId="{D548762B-1153-2D4C-8F77-D25892828BF4}" dt="2019-03-16T03:30:03.116" v="3240" actId="20577"/>
          <ac:spMkLst>
            <pc:docMk/>
            <pc:sldMk cId="425048938" sldId="317"/>
            <ac:spMk id="2" creationId="{36FDF564-B562-EC40-872B-B668E6F96FC9}"/>
          </ac:spMkLst>
        </pc:spChg>
        <pc:spChg chg="add mod">
          <ac:chgData name="현 청천" userId="ba916ab381cfead9" providerId="LiveId" clId="{D548762B-1153-2D4C-8F77-D25892828BF4}" dt="2019-03-20T11:57:52.491" v="6553" actId="20577"/>
          <ac:spMkLst>
            <pc:docMk/>
            <pc:sldMk cId="425048938" sldId="317"/>
            <ac:spMk id="3" creationId="{B3D6237E-39EC-B747-923E-7A61B5D54FC1}"/>
          </ac:spMkLst>
        </pc:spChg>
        <pc:spChg chg="del">
          <ac:chgData name="현 청천" userId="ba916ab381cfead9" providerId="LiveId" clId="{D548762B-1153-2D4C-8F77-D25892828BF4}" dt="2019-03-16T03:30:35.644" v="3241"/>
          <ac:spMkLst>
            <pc:docMk/>
            <pc:sldMk cId="425048938" sldId="317"/>
            <ac:spMk id="3" creationId="{CB6D75F2-AC00-D341-999F-8DD28A241CE0}"/>
          </ac:spMkLst>
        </pc:spChg>
        <pc:spChg chg="add">
          <ac:chgData name="현 청천" userId="ba916ab381cfead9" providerId="LiveId" clId="{D548762B-1153-2D4C-8F77-D25892828BF4}" dt="2019-03-20T01:54:40.947" v="6468"/>
          <ac:spMkLst>
            <pc:docMk/>
            <pc:sldMk cId="425048938" sldId="317"/>
            <ac:spMk id="6" creationId="{EDAFB78D-2864-0D4C-AAA7-D7076A440201}"/>
          </ac:spMkLst>
        </pc:spChg>
        <pc:picChg chg="add mod">
          <ac:chgData name="현 청천" userId="ba916ab381cfead9" providerId="LiveId" clId="{D548762B-1153-2D4C-8F77-D25892828BF4}" dt="2019-03-16T03:31:15.711" v="3249" actId="14100"/>
          <ac:picMkLst>
            <pc:docMk/>
            <pc:sldMk cId="425048938" sldId="317"/>
            <ac:picMk id="5" creationId="{0BB5E3A9-F178-3547-9600-1F42DED43918}"/>
          </ac:picMkLst>
        </pc:picChg>
        <pc:picChg chg="add mod">
          <ac:chgData name="현 청천" userId="ba916ab381cfead9" providerId="LiveId" clId="{D548762B-1153-2D4C-8F77-D25892828BF4}" dt="2019-03-16T03:31:17.507" v="3250" actId="1076"/>
          <ac:picMkLst>
            <pc:docMk/>
            <pc:sldMk cId="425048938" sldId="317"/>
            <ac:picMk id="7" creationId="{6213C50D-8288-8142-97D7-5F240D695126}"/>
          </ac:picMkLst>
        </pc:picChg>
      </pc:sldChg>
      <pc:sldChg chg="addSp modSp add">
        <pc:chgData name="현 청천" userId="ba916ab381cfead9" providerId="LiveId" clId="{D548762B-1153-2D4C-8F77-D25892828BF4}" dt="2019-03-20T01:54:45.064" v="6469"/>
        <pc:sldMkLst>
          <pc:docMk/>
          <pc:sldMk cId="2012488371" sldId="318"/>
        </pc:sldMkLst>
        <pc:spChg chg="mod">
          <ac:chgData name="현 청천" userId="ba916ab381cfead9" providerId="LiveId" clId="{D548762B-1153-2D4C-8F77-D25892828BF4}" dt="2019-03-16T03:31:35.209" v="3254" actId="20577"/>
          <ac:spMkLst>
            <pc:docMk/>
            <pc:sldMk cId="2012488371" sldId="318"/>
            <ac:spMk id="2" creationId="{DF1CDCF7-2831-CB41-A05C-3047BD9951D0}"/>
          </ac:spMkLst>
        </pc:spChg>
        <pc:spChg chg="mod">
          <ac:chgData name="현 청천" userId="ba916ab381cfead9" providerId="LiveId" clId="{D548762B-1153-2D4C-8F77-D25892828BF4}" dt="2019-03-16T03:32:22.672" v="3261" actId="404"/>
          <ac:spMkLst>
            <pc:docMk/>
            <pc:sldMk cId="2012488371" sldId="318"/>
            <ac:spMk id="3" creationId="{2729B8F3-AF24-1D42-9B7F-6C0D7C89BB57}"/>
          </ac:spMkLst>
        </pc:spChg>
        <pc:spChg chg="add">
          <ac:chgData name="현 청천" userId="ba916ab381cfead9" providerId="LiveId" clId="{D548762B-1153-2D4C-8F77-D25892828BF4}" dt="2019-03-20T01:54:45.064" v="6469"/>
          <ac:spMkLst>
            <pc:docMk/>
            <pc:sldMk cId="2012488371" sldId="318"/>
            <ac:spMk id="6" creationId="{CBE69E66-E3E2-CD49-AE72-A3FF9384A8AB}"/>
          </ac:spMkLst>
        </pc:spChg>
        <pc:picChg chg="add mod">
          <ac:chgData name="현 청천" userId="ba916ab381cfead9" providerId="LiveId" clId="{D548762B-1153-2D4C-8F77-D25892828BF4}" dt="2019-03-16T03:33:07.939" v="3269" actId="14100"/>
          <ac:picMkLst>
            <pc:docMk/>
            <pc:sldMk cId="2012488371" sldId="318"/>
            <ac:picMk id="5" creationId="{A99C1616-70CA-EF48-BF18-D93547E0A5DC}"/>
          </ac:picMkLst>
        </pc:picChg>
        <pc:picChg chg="add mod">
          <ac:chgData name="현 청천" userId="ba916ab381cfead9" providerId="LiveId" clId="{D548762B-1153-2D4C-8F77-D25892828BF4}" dt="2019-03-16T03:33:09.799" v="3270" actId="1076"/>
          <ac:picMkLst>
            <pc:docMk/>
            <pc:sldMk cId="2012488371" sldId="318"/>
            <ac:picMk id="7" creationId="{2D9CF7A8-E6B2-F544-827F-A1B9113785BE}"/>
          </ac:picMkLst>
        </pc:picChg>
      </pc:sldChg>
      <pc:sldChg chg="addSp delSp modSp add">
        <pc:chgData name="현 청천" userId="ba916ab381cfead9" providerId="LiveId" clId="{D548762B-1153-2D4C-8F77-D25892828BF4}" dt="2019-03-18T06:22:55.435" v="6016" actId="122"/>
        <pc:sldMkLst>
          <pc:docMk/>
          <pc:sldMk cId="3830688075" sldId="319"/>
        </pc:sldMkLst>
        <pc:spChg chg="mod">
          <ac:chgData name="현 청천" userId="ba916ab381cfead9" providerId="LiveId" clId="{D548762B-1153-2D4C-8F77-D25892828BF4}" dt="2019-03-18T06:22:55.435" v="6016" actId="122"/>
          <ac:spMkLst>
            <pc:docMk/>
            <pc:sldMk cId="3830688075" sldId="319"/>
            <ac:spMk id="2" creationId="{C2946E38-04C9-644F-81DF-96328D02C203}"/>
          </ac:spMkLst>
        </pc:spChg>
        <pc:spChg chg="del mod">
          <ac:chgData name="현 청천" userId="ba916ab381cfead9" providerId="LiveId" clId="{D548762B-1153-2D4C-8F77-D25892828BF4}" dt="2019-03-18T06:22:47.112" v="6013" actId="478"/>
          <ac:spMkLst>
            <pc:docMk/>
            <pc:sldMk cId="3830688075" sldId="319"/>
            <ac:spMk id="3" creationId="{3DFABF85-B5EB-3C45-A321-66F2A67FB3C3}"/>
          </ac:spMkLst>
        </pc:spChg>
        <pc:spChg chg="add del mod">
          <ac:chgData name="현 청천" userId="ba916ab381cfead9" providerId="LiveId" clId="{D548762B-1153-2D4C-8F77-D25892828BF4}" dt="2019-03-18T06:22:49.556" v="6014" actId="478"/>
          <ac:spMkLst>
            <pc:docMk/>
            <pc:sldMk cId="3830688075" sldId="319"/>
            <ac:spMk id="5" creationId="{9D3DF974-4C0C-CD46-895B-D45E19CFB6D0}"/>
          </ac:spMkLst>
        </pc:spChg>
      </pc:sldChg>
      <pc:sldChg chg="delSp modSp add modNotesTx">
        <pc:chgData name="현 청천" userId="ba916ab381cfead9" providerId="LiveId" clId="{D548762B-1153-2D4C-8F77-D25892828BF4}" dt="2019-03-27T08:48:18.965" v="6648" actId="5793"/>
        <pc:sldMkLst>
          <pc:docMk/>
          <pc:sldMk cId="775672058" sldId="320"/>
        </pc:sldMkLst>
        <pc:spChg chg="mod">
          <ac:chgData name="현 청천" userId="ba916ab381cfead9" providerId="LiveId" clId="{D548762B-1153-2D4C-8F77-D25892828BF4}" dt="2019-03-18T06:24:03.292" v="6024" actId="122"/>
          <ac:spMkLst>
            <pc:docMk/>
            <pc:sldMk cId="775672058" sldId="320"/>
            <ac:spMk id="2" creationId="{25CCA2E2-CD46-F84E-A150-76D7A54AC0B4}"/>
          </ac:spMkLst>
        </pc:spChg>
        <pc:spChg chg="del">
          <ac:chgData name="현 청천" userId="ba916ab381cfead9" providerId="LiveId" clId="{D548762B-1153-2D4C-8F77-D25892828BF4}" dt="2019-03-18T06:23:56.988" v="6022" actId="478"/>
          <ac:spMkLst>
            <pc:docMk/>
            <pc:sldMk cId="775672058" sldId="320"/>
            <ac:spMk id="3" creationId="{CDF7B490-0438-BC44-9323-55C79295E01B}"/>
          </ac:spMkLst>
        </pc:spChg>
      </pc:sldChg>
      <pc:sldChg chg="delSp modSp add">
        <pc:chgData name="현 청천" userId="ba916ab381cfead9" providerId="LiveId" clId="{D548762B-1153-2D4C-8F77-D25892828BF4}" dt="2019-03-18T07:04:16.699" v="6037" actId="122"/>
        <pc:sldMkLst>
          <pc:docMk/>
          <pc:sldMk cId="3723214366" sldId="321"/>
        </pc:sldMkLst>
        <pc:spChg chg="mod">
          <ac:chgData name="현 청천" userId="ba916ab381cfead9" providerId="LiveId" clId="{D548762B-1153-2D4C-8F77-D25892828BF4}" dt="2019-03-18T07:04:16.699" v="6037" actId="122"/>
          <ac:spMkLst>
            <pc:docMk/>
            <pc:sldMk cId="3723214366" sldId="321"/>
            <ac:spMk id="2" creationId="{1EE85DAA-A9EF-454F-9C4E-B415F2DC4219}"/>
          </ac:spMkLst>
        </pc:spChg>
        <pc:spChg chg="del">
          <ac:chgData name="현 청천" userId="ba916ab381cfead9" providerId="LiveId" clId="{D548762B-1153-2D4C-8F77-D25892828BF4}" dt="2019-03-18T07:04:03.329" v="6031" actId="478"/>
          <ac:spMkLst>
            <pc:docMk/>
            <pc:sldMk cId="3723214366" sldId="321"/>
            <ac:spMk id="3" creationId="{B629E479-463D-E74F-8A81-8FB9EED4798A}"/>
          </ac:spMkLst>
        </pc:spChg>
      </pc:sldChg>
      <pc:sldChg chg="delSp modSp add">
        <pc:chgData name="현 청천" userId="ba916ab381cfead9" providerId="LiveId" clId="{D548762B-1153-2D4C-8F77-D25892828BF4}" dt="2019-03-18T07:05:09.957" v="6046" actId="122"/>
        <pc:sldMkLst>
          <pc:docMk/>
          <pc:sldMk cId="2252549911" sldId="322"/>
        </pc:sldMkLst>
        <pc:spChg chg="mod">
          <ac:chgData name="현 청천" userId="ba916ab381cfead9" providerId="LiveId" clId="{D548762B-1153-2D4C-8F77-D25892828BF4}" dt="2019-03-18T07:05:09.957" v="6046" actId="122"/>
          <ac:spMkLst>
            <pc:docMk/>
            <pc:sldMk cId="2252549911" sldId="322"/>
            <ac:spMk id="2" creationId="{36BC1517-E503-5242-AF5A-115B5AD0574C}"/>
          </ac:spMkLst>
        </pc:spChg>
        <pc:spChg chg="del">
          <ac:chgData name="현 청천" userId="ba916ab381cfead9" providerId="LiveId" clId="{D548762B-1153-2D4C-8F77-D25892828BF4}" dt="2019-03-18T07:05:02.241" v="6043" actId="478"/>
          <ac:spMkLst>
            <pc:docMk/>
            <pc:sldMk cId="2252549911" sldId="322"/>
            <ac:spMk id="3" creationId="{4AC6EC19-0FCE-B140-94DA-B2DB9C2F2436}"/>
          </ac:spMkLst>
        </pc:spChg>
      </pc:sldChg>
      <pc:sldChg chg="addSp delSp modSp add">
        <pc:chgData name="현 청천" userId="ba916ab381cfead9" providerId="LiveId" clId="{D548762B-1153-2D4C-8F77-D25892828BF4}" dt="2019-03-27T11:48:35.879" v="6769" actId="478"/>
        <pc:sldMkLst>
          <pc:docMk/>
          <pc:sldMk cId="2282620764" sldId="323"/>
        </pc:sldMkLst>
        <pc:spChg chg="del">
          <ac:chgData name="현 청천" userId="ba916ab381cfead9" providerId="LiveId" clId="{D548762B-1153-2D4C-8F77-D25892828BF4}" dt="2019-03-27T09:24:25.810" v="6731" actId="478"/>
          <ac:spMkLst>
            <pc:docMk/>
            <pc:sldMk cId="2282620764" sldId="323"/>
            <ac:spMk id="2" creationId="{026BF1F4-D373-9740-8F7B-EC477CAF7B76}"/>
          </ac:spMkLst>
        </pc:spChg>
        <pc:spChg chg="del mod">
          <ac:chgData name="현 청천" userId="ba916ab381cfead9" providerId="LiveId" clId="{D548762B-1153-2D4C-8F77-D25892828BF4}" dt="2019-03-27T09:24:19.286" v="6730"/>
          <ac:spMkLst>
            <pc:docMk/>
            <pc:sldMk cId="2282620764" sldId="323"/>
            <ac:spMk id="3" creationId="{D5CCE8E3-97D9-5C4E-A1F5-132F77C2AD39}"/>
          </ac:spMkLst>
        </pc:spChg>
        <pc:spChg chg="add del mod">
          <ac:chgData name="현 청천" userId="ba916ab381cfead9" providerId="LiveId" clId="{D548762B-1153-2D4C-8F77-D25892828BF4}" dt="2019-03-27T11:48:35.879" v="6769" actId="478"/>
          <ac:spMkLst>
            <pc:docMk/>
            <pc:sldMk cId="2282620764" sldId="323"/>
            <ac:spMk id="6" creationId="{ACD18D5D-5D42-6B4B-A420-FD4816E69ABC}"/>
          </ac:spMkLst>
        </pc:spChg>
        <pc:picChg chg="add mod">
          <ac:chgData name="현 청천" userId="ba916ab381cfead9" providerId="LiveId" clId="{D548762B-1153-2D4C-8F77-D25892828BF4}" dt="2019-03-27T09:27:30.171" v="6736" actId="1076"/>
          <ac:picMkLst>
            <pc:docMk/>
            <pc:sldMk cId="2282620764" sldId="323"/>
            <ac:picMk id="5" creationId="{8E73C102-068F-0A43-B35F-0B888E315D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4EB90-BB17-6B49-9FE4-BF4DAADC6756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31286-BBC2-4143-ACE2-9388B987916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429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비현실적인 독립 가정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차원의 저주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최적화 불가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사람이 작성한 언어 특징에 </a:t>
            </a:r>
            <a:r>
              <a:rPr lang="ko-KR" altLang="ko-KR" dirty="0"/>
              <a:t>대한 신뢰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98923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 err="1"/>
              <a:t>Softmax</a:t>
            </a:r>
            <a:r>
              <a:rPr kumimoji="1" lang="ko-KR" altLang="en-US" dirty="0"/>
              <a:t>는 대부분의 구조에서 압도적으로 사용됨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훈련이 부족한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계층적</a:t>
            </a:r>
            <a:r>
              <a:rPr kumimoji="1" lang="en-US" altLang="ko-KR" dirty="0"/>
              <a:t> (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)</a:t>
            </a:r>
          </a:p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9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 err="1"/>
              <a:t>특이값</a:t>
            </a:r>
            <a:r>
              <a:rPr kumimoji="1" lang="ko-KR" altLang="en-US" dirty="0"/>
              <a:t> 분해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중요도 </a:t>
            </a:r>
            <a:r>
              <a:rPr kumimoji="1" lang="ko-KR" altLang="en-US" dirty="0" err="1"/>
              <a:t>셈플링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중요 단어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4497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단어처리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번역 문장 </a:t>
            </a:r>
            <a:r>
              <a:rPr kumimoji="1" lang="en-US" altLang="ko-KR" dirty="0"/>
              <a:t>f</a:t>
            </a:r>
            <a:r>
              <a:rPr kumimoji="1" lang="ko-KR" altLang="en-US" dirty="0"/>
              <a:t>에 대한 단어</a:t>
            </a:r>
            <a:endParaRPr kumimoji="1" lang="en-US" altLang="ko-KR" dirty="0"/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학습 시에만 사용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59053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en-US" altLang="ko-KR" dirty="0"/>
              <a:t>embedding size</a:t>
            </a:r>
            <a:r>
              <a:rPr kumimoji="1" lang="ko-KR" altLang="en-US" dirty="0"/>
              <a:t>가 다른 </a:t>
            </a:r>
            <a:r>
              <a:rPr kumimoji="1" lang="ko-KR" altLang="en-US" dirty="0" err="1"/>
              <a:t>파라미터</a:t>
            </a:r>
            <a:r>
              <a:rPr kumimoji="1" lang="ko-KR" altLang="en-US" dirty="0"/>
              <a:t> 보다 중요하다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Vocab </a:t>
            </a:r>
            <a:r>
              <a:rPr kumimoji="1" lang="ko-KR" altLang="en-US" dirty="0"/>
              <a:t>크기에 따라 </a:t>
            </a:r>
            <a:r>
              <a:rPr kumimoji="1" lang="en-US" altLang="ko-KR" dirty="0"/>
              <a:t>unknown word </a:t>
            </a:r>
            <a:r>
              <a:rPr kumimoji="1" lang="ko-KR" altLang="en-US" dirty="0"/>
              <a:t>비율이 달라짐</a:t>
            </a:r>
            <a:endParaRPr kumimoji="1" lang="en-US" altLang="ko-KR" dirty="0"/>
          </a:p>
          <a:p>
            <a:pPr marL="228600" indent="-228600">
              <a:buAutoNum type="arabicPeriod"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4310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찬성</a:t>
            </a:r>
            <a:r>
              <a:rPr kumimoji="1" lang="en-US" altLang="ko-KR" dirty="0"/>
              <a:t>/</a:t>
            </a:r>
            <a:r>
              <a:rPr kumimoji="1" lang="ko-KR" altLang="en-US" dirty="0"/>
              <a:t>반대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장단점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4055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Residual connection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2961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R" dirty="0"/>
              <a:t>CNN </a:t>
            </a:r>
            <a:r>
              <a:rPr kumimoji="1" lang="ko-KR" altLang="en-US" dirty="0"/>
              <a:t>은 동시 실행이 가능 하다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의존성을 모델링하기 위해 스택 될 수 있음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dirty="0"/>
              <a:t>계층 적 표현을 자연스럽게 구축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591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Fully Attentional Network (FAN)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620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sz="1200" dirty="0"/>
              <a:t>non-sensical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kumimoji="1" lang="ko-KR" altLang="en-US" dirty="0"/>
              <a:t>터무니 없는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733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하나의 토큰을 </a:t>
            </a:r>
            <a:r>
              <a:rPr kumimoji="1" lang="ko-KR" altLang="en-US" dirty="0" err="1"/>
              <a:t>번역할때</a:t>
            </a:r>
            <a:r>
              <a:rPr kumimoji="1" lang="ko-KR" altLang="en-US" dirty="0"/>
              <a:t> 후보 문자를 참조해서 예측 하냐가 </a:t>
            </a:r>
            <a:r>
              <a:rPr kumimoji="1" lang="en-US" altLang="ko-KR" dirty="0"/>
              <a:t>shallow , hidden layer </a:t>
            </a:r>
            <a:r>
              <a:rPr kumimoji="1" lang="ko-KR" altLang="en-US" dirty="0"/>
              <a:t>쪽에 바로 바로 집어넣으면서 </a:t>
            </a:r>
            <a:r>
              <a:rPr kumimoji="1" lang="ko-KR" altLang="en-US" dirty="0" err="1"/>
              <a:t>예측하는걸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</a:t>
            </a:r>
            <a:r>
              <a:rPr kumimoji="1" lang="ko-KR" altLang="en-US" dirty="0"/>
              <a:t>이라고 </a:t>
            </a:r>
            <a:r>
              <a:rPr kumimoji="1" lang="ko-KR" altLang="en-US" dirty="0" err="1"/>
              <a:t>하는거</a:t>
            </a:r>
            <a:r>
              <a:rPr kumimoji="1" lang="ko-KR" altLang="en-US" dirty="0"/>
              <a:t> 같은데요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6653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Phrase-based MT</a:t>
            </a:r>
            <a:r>
              <a:rPr lang="ko-KR" altLang="en-US" dirty="0"/>
              <a:t>의 수식을 대체 함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113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R" dirty="0"/>
              <a:t>Perplexity: </a:t>
            </a:r>
            <a:r>
              <a:rPr kumimoji="1" lang="ko-KR" altLang="en-US" dirty="0"/>
              <a:t>혼란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당혹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4688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R" dirty="0"/>
              <a:t>phrase-based MT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56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4523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60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54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Sequence to sequence model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2980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독립 가정</a:t>
            </a:r>
            <a:r>
              <a:rPr lang="en-US" altLang="ko-KR" dirty="0"/>
              <a:t> </a:t>
            </a:r>
            <a:r>
              <a:rPr lang="ko-KR" altLang="en-US" dirty="0"/>
              <a:t>없음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학습된 표현 사용 </a:t>
            </a:r>
            <a:r>
              <a:rPr lang="en-US" altLang="ko-KR" dirty="0"/>
              <a:t>(Word embedding)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최적화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3304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긴 문장에 대한 낮은 성능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짧은 문장을 출력하는 경향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그럴 듯 하지만 부정확한 출력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모든 입력 단어가 번역 되지 않을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06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모델이 문장의 길이에 따라 크기가 변한다 </a:t>
            </a:r>
            <a:r>
              <a:rPr kumimoji="1" lang="en-US" altLang="ko-KR" dirty="0"/>
              <a:t>??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모델이 특정한 정보에 집중 하도록 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Word alignments</a:t>
            </a:r>
            <a:r>
              <a:rPr kumimoji="1" lang="ko-KR" altLang="en-US" dirty="0"/>
              <a:t>에 전적으로 의존 하지 않는 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893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바닐라 </a:t>
            </a:r>
            <a:r>
              <a:rPr kumimoji="1" lang="en-US" altLang="ko-KR" dirty="0"/>
              <a:t>RNN</a:t>
            </a:r>
            <a:r>
              <a:rPr kumimoji="1" lang="ko-KR" altLang="en-US" dirty="0"/>
              <a:t>의 병목 현상을 제거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lang="ko-KR" altLang="ko-KR" dirty="0"/>
              <a:t>문장 길이와 품질 사이의 약한 상관 관계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문장의 정확도 향상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SOTA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5280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짧은 문장으로 번역하려는 경향을 극복하기 위함</a:t>
            </a:r>
            <a:endParaRPr kumimoji="1" lang="en-US" altLang="ko-KR" dirty="0"/>
          </a:p>
          <a:p>
            <a:pPr marL="228600" indent="-228600">
              <a:buAutoNum type="arabicPeriod"/>
            </a:pPr>
            <a:r>
              <a:rPr kumimoji="1" lang="ko-KR" altLang="en-US" dirty="0"/>
              <a:t>문장의 길이로 </a:t>
            </a:r>
            <a:r>
              <a:rPr kumimoji="1" lang="en-US" altLang="ko-KR" dirty="0"/>
              <a:t>normalize </a:t>
            </a:r>
            <a:r>
              <a:rPr kumimoji="1" lang="ko-KR" altLang="en-US" dirty="0"/>
              <a:t>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ko-KR" altLang="en-US" dirty="0"/>
              <a:t>명시적인 모델 길이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341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kumimoji="1" lang="ko-KR" altLang="en-US" dirty="0"/>
              <a:t>모든 문장이 번역된다</a:t>
            </a:r>
            <a:r>
              <a:rPr kumimoji="1"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kumimoji="1" lang="en-US" altLang="ko-KR" dirty="0"/>
              <a:t>I</a:t>
            </a:r>
            <a:r>
              <a:rPr kumimoji="1" lang="ko-KR" altLang="en-US" dirty="0"/>
              <a:t>번째 단어가 어떤 가중치로 활용 되는지 확인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B31286-BBC2-4143-ACE2-9388B987916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0803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466B8-4C4A-6F4C-A8C1-D5DC5C9AA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D1057B-4793-B646-96F8-11EBBDFDE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E9D12-3702-1E44-A27D-2A00BB818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4A8E53-A5C9-744C-8D3A-93B846C71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72AF11-343F-A142-BF9D-97861F88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21755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63C1B-2155-8043-89A0-63AC0937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EC625E-F36D-DE42-B654-C16E03BD5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8469D-11CA-FF45-AECB-010A99E7E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3CE1C7-5DF6-8D41-9E01-77466FAC6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3C35B4-672E-2C47-B554-1311A3BFC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94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B574D59-3BCC-3244-A262-F218B72912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8204F7-4682-B54A-AC0F-2A5083EED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F67FCE-CE19-7349-9403-6E0D9501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AE244B-287B-8D4D-AC0D-6BFAAA1DF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A22FC-F68F-D446-A72F-B145AC44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47207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861EC-7DFF-9747-A61F-712B610B8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4F273-97F1-1047-B0B2-03D783E1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5274C-CBA8-7C41-8E1F-100A92AF6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60546C-7934-DD4A-BB03-05EA67FE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C9B5C-8DC9-E94E-A249-787C537F0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403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E044F5-1D07-3741-90D5-E033A761E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FB04B1-8BFC-2F42-A5AE-56CD31302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9F62A-0DB9-3244-9D1B-398534F48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9DEFAC-7F09-4644-8EEF-0BA754318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9F3E49-C26F-AE43-9779-63866FDC6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385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5CFA11-B826-8743-9F09-07BD6444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DDA2A-B434-D449-9ED7-76E8AE64F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58131-8FC4-814B-A81A-1A59E7009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F76EB2-53DA-0247-8771-129B7019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76FF5D-13F6-9D43-9C6A-9435BB27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87A896-1E8C-9C4E-94EA-F433B9C10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8644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65C84F-5F88-4D44-8911-A23D9AF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90F5-5A11-E44A-A6E0-F5B232228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0807CF-2553-2A4E-8E94-E944A602C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6D659-4F52-D148-9AAE-122D72A0AA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EED910-4A45-F34C-85DC-935F1565D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1E72F5-E29F-C14D-BE1B-3C91A5C72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231A13-2640-EF40-A98C-C0950E77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C68ACC-B4F9-D34B-B924-2693EF733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256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B1E6A4-EB7E-394C-82A7-B56A5AB0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AE5654-B419-9A48-8719-FFB9EC9A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8EC3A3-C295-F646-9834-F5CBCC732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8373B7-3F02-5841-A870-608490AFF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758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9A98B40-95B9-FD44-B9BC-7DE08CEAD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8DC820-B632-6344-AF39-89FA81FD8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B3E7DC-C4DF-8646-A4D0-BD8C6923A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36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FB42AF-EE21-984E-9F35-61E5AC8EF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16837-5A48-4B46-948E-49F8799B4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9F95F2-134E-3B42-BEDE-3F7DE7CFA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926540-FDDD-3E47-82A7-542B59A3E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4583F-DAC9-5D45-AAFA-3899FFCE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A602D3-31DD-2042-9BF0-2750B831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83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003DA-2750-3D4B-90FA-8823B2300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0CF030-9C62-5A41-A26B-7153DD430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FD4EF9-E3AD-6C4B-80B3-BFEC378151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43B57C-AD4B-7641-AFC7-F3A72291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3E8370-0882-C948-AC9F-52D29745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F9BC61-EFCC-AA49-897A-4E31FE43F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29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EA5821-1749-7241-AC27-2ED45E303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952A53-4AED-7E44-9E78-8DF11A2EA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4DB6D8-6D3B-1549-AA1C-BCDC4E8DCF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679D3-60C9-C147-BFE2-D00EE9B19243}" type="datetimeFigureOut">
              <a:rPr kumimoji="1" lang="ko-KR" altLang="en-US" smtClean="0"/>
              <a:t>2019. 3. 27.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9A8FA-F5F2-974E-B714-AF2B63EA8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9CD40-74EA-1C44-B382-7BC53D38CB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119D9-549E-EA48-BCAD-96E54942A7D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252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lpo0814.tistory.com/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rkpgmr.tistory.com/10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papers.nips.cc/paper/7130-svd-softmax-fast-softmax-approximation-on-large-vocabulary-neural-networks.pdf" TargetMode="External"/><Relationship Id="rId4" Type="http://schemas.openxmlformats.org/officeDocument/2006/relationships/hyperlink" Target="https://untitledtblog.tistory.com/13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yte_pair_encod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orman3.github.io/papers/docs/google_neural_machine_translation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ovit.github.io/nlp/2018/04/02/wp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orman3.github.io/papers/docs/fairseq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reniew.github.io/44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akalabblog.wordpress.com/2017/07/27/gan-tutorial-2016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8.03867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groups/TensorFlowKR/permalink/746291459045248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book/slides/05-phrase-based-models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cs.pitt.edu/~milos/courses/cs2750-Spring04/lectures/class22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blog/deliberation-network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apps.towson.edu/ows/sub-verb.htm" TargetMode="External"/><Relationship Id="rId4" Type="http://schemas.openxmlformats.org/officeDocument/2006/relationships/hyperlink" Target="https://arxiv.org/pdf/1803.03585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503.03535.pdf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lweb.org/anthology/W18-2703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t.org/moses/index.php?n=Main.HomePa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clweb.org/anthology/D18-1045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6469-dual-learning-for-machine-translation.pdf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~socherr/SocherGanjooManningNg_NIPS2013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.zdnet.co.kr/news_view.asp?article_id=20170302163740#imadnews" TargetMode="External"/><Relationship Id="rId4" Type="http://schemas.openxmlformats.org/officeDocument/2006/relationships/hyperlink" Target="https://arxiv.org/pdf/1611.04558.pdf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1.01073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8.08493.pdf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04.07755.pdf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opennmt.net/OpenNMT/translation/beam_search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clweb.org/anthology/W17-3204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aclweb.org/anthology/P18-1163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clweb.org/anthology/P18-1117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ulk89.github.io/neural%20machine%20translation/2017/04/04/attention-mechanis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FEE993-49BD-5249-A717-A61515FF5A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Yandex / NLP / MT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8AED39-C2A0-8B4B-8EA0-4A5985C0EA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2019-03-20</a:t>
            </a:r>
          </a:p>
          <a:p>
            <a:r>
              <a:rPr kumimoji="1" lang="en-US" altLang="ko-KR" dirty="0" err="1"/>
              <a:t>DeepNLP</a:t>
            </a:r>
            <a:endParaRPr kumimoji="1" lang="en-US" altLang="ko-KR" dirty="0"/>
          </a:p>
          <a:p>
            <a:r>
              <a:rPr kumimoji="1" lang="ko-KR" altLang="en-US" dirty="0" err="1"/>
              <a:t>현청천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95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82134-71F2-C649-907C-3AD6D473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Decode with Attention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1E3063-E4BF-524D-8DA8-61D952C63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2246" y="1825625"/>
            <a:ext cx="4187507" cy="4351338"/>
          </a:xfrm>
        </p:spPr>
      </p:pic>
    </p:spTree>
    <p:extLst>
      <p:ext uri="{BB962C8B-B14F-4D97-AF65-F5344CB8AC3E}">
        <p14:creationId xmlns:p14="http://schemas.microsoft.com/office/powerpoint/2010/main" val="382605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41830F-3B07-DE44-828B-E042E4531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Encoder-Decoder With Attention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7D35EE-B4C7-C744-8561-4FA3C67BF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Removes</a:t>
            </a:r>
            <a:r>
              <a:rPr lang="ko-KR" altLang="en-US" dirty="0"/>
              <a:t> </a:t>
            </a:r>
            <a:r>
              <a:rPr lang="en" altLang="ko-KR" dirty="0"/>
              <a:t>bottleneck</a:t>
            </a:r>
            <a:r>
              <a:rPr lang="ko-KR" altLang="en-US" dirty="0"/>
              <a:t> </a:t>
            </a:r>
            <a:r>
              <a:rPr lang="en" altLang="ko-KR" dirty="0"/>
              <a:t>of</a:t>
            </a:r>
            <a:r>
              <a:rPr lang="ko-KR" altLang="en-US" dirty="0"/>
              <a:t> </a:t>
            </a:r>
            <a:r>
              <a:rPr lang="en" altLang="ko-KR" dirty="0"/>
              <a:t>vanilla</a:t>
            </a:r>
            <a:r>
              <a:rPr lang="ko-KR" altLang="en-US" dirty="0"/>
              <a:t> </a:t>
            </a:r>
            <a:r>
              <a:rPr lang="en" altLang="ko-KR" dirty="0"/>
              <a:t>Encoder-Decoder</a:t>
            </a:r>
          </a:p>
          <a:p>
            <a:r>
              <a:rPr lang="en" altLang="ko-KR" dirty="0"/>
              <a:t>Weakens</a:t>
            </a:r>
            <a:r>
              <a:rPr lang="ko-KR" altLang="en-US" dirty="0"/>
              <a:t> </a:t>
            </a:r>
            <a:r>
              <a:rPr lang="en" altLang="ko-KR" dirty="0"/>
              <a:t>correlation</a:t>
            </a:r>
            <a:r>
              <a:rPr lang="ko-KR" altLang="en-US" dirty="0"/>
              <a:t> </a:t>
            </a:r>
            <a:r>
              <a:rPr lang="en" altLang="ko-KR" dirty="0"/>
              <a:t>between</a:t>
            </a:r>
            <a:r>
              <a:rPr lang="ko-KR" altLang="en-US" dirty="0"/>
              <a:t> </a:t>
            </a:r>
            <a:r>
              <a:rPr lang="en" altLang="ko-KR" dirty="0"/>
              <a:t>sentence</a:t>
            </a:r>
            <a:r>
              <a:rPr lang="ko-KR" altLang="en-US" dirty="0"/>
              <a:t> </a:t>
            </a:r>
            <a:r>
              <a:rPr lang="en" altLang="ko-KR" dirty="0"/>
              <a:t>length</a:t>
            </a:r>
            <a:r>
              <a:rPr lang="ko-KR" altLang="en-US" dirty="0"/>
              <a:t> </a:t>
            </a:r>
            <a:r>
              <a:rPr lang="en" altLang="ko-KR" dirty="0"/>
              <a:t>and</a:t>
            </a:r>
            <a:r>
              <a:rPr lang="ko-KR" altLang="en-US" dirty="0"/>
              <a:t> </a:t>
            </a:r>
            <a:r>
              <a:rPr lang="en" altLang="ko-KR" dirty="0"/>
              <a:t>quality</a:t>
            </a:r>
          </a:p>
          <a:p>
            <a:r>
              <a:rPr lang="en" altLang="ko-KR" dirty="0"/>
              <a:t>Improves</a:t>
            </a:r>
            <a:r>
              <a:rPr lang="ko-KR" altLang="en-US" dirty="0"/>
              <a:t> </a:t>
            </a:r>
            <a:r>
              <a:rPr lang="en" altLang="ko-KR" dirty="0"/>
              <a:t>adequacy (but</a:t>
            </a:r>
            <a:r>
              <a:rPr lang="ko-KR" altLang="en-US" dirty="0"/>
              <a:t> </a:t>
            </a:r>
            <a:r>
              <a:rPr lang="en" altLang="ko-KR" dirty="0"/>
              <a:t>not</a:t>
            </a:r>
            <a:r>
              <a:rPr lang="ko-KR" altLang="en-US" dirty="0"/>
              <a:t> </a:t>
            </a:r>
            <a:r>
              <a:rPr lang="en" altLang="ko-KR" dirty="0"/>
              <a:t>completely)</a:t>
            </a:r>
          </a:p>
          <a:p>
            <a:r>
              <a:rPr lang="en" altLang="ko-KR" dirty="0"/>
              <a:t>Encoder-decoder</a:t>
            </a:r>
            <a:r>
              <a:rPr lang="ko-KR" altLang="en-US" dirty="0"/>
              <a:t> </a:t>
            </a:r>
            <a:r>
              <a:rPr lang="en" altLang="ko-KR" dirty="0"/>
              <a:t>with</a:t>
            </a:r>
            <a:r>
              <a:rPr lang="ko-KR" altLang="en-US" dirty="0"/>
              <a:t> </a:t>
            </a:r>
            <a:r>
              <a:rPr lang="en" altLang="ko-KR" dirty="0"/>
              <a:t>attention</a:t>
            </a:r>
            <a:r>
              <a:rPr lang="ko-KR" altLang="en-US" dirty="0"/>
              <a:t> </a:t>
            </a:r>
            <a:r>
              <a:rPr lang="en" altLang="ko-KR" dirty="0"/>
              <a:t>became</a:t>
            </a:r>
            <a:r>
              <a:rPr lang="ko-KR" altLang="en-US" dirty="0"/>
              <a:t> </a:t>
            </a:r>
            <a:r>
              <a:rPr lang="en" altLang="ko-KR" dirty="0"/>
              <a:t>SOTA</a:t>
            </a:r>
            <a:r>
              <a:rPr lang="ko-KR" altLang="en-US" dirty="0"/>
              <a:t> </a:t>
            </a:r>
            <a:r>
              <a:rPr lang="en" altLang="ko-KR" dirty="0"/>
              <a:t>in</a:t>
            </a:r>
            <a:r>
              <a:rPr lang="ko-KR" altLang="en-US" dirty="0"/>
              <a:t> </a:t>
            </a:r>
            <a:r>
              <a:rPr lang="en" altLang="ko-KR" dirty="0"/>
              <a:t>2015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27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043F6C-73DF-B84D-BEFB-417CE814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Application Specific Features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0916E-618A-1E4E-8579-D7EA2524B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Length</a:t>
            </a:r>
            <a:r>
              <a:rPr lang="ko-KR" altLang="en-US" dirty="0"/>
              <a:t> </a:t>
            </a:r>
            <a:r>
              <a:rPr lang="en" altLang="ko-KR" dirty="0"/>
              <a:t>normalization</a:t>
            </a:r>
          </a:p>
          <a:p>
            <a:r>
              <a:rPr lang="en" altLang="ko-KR" dirty="0"/>
              <a:t>Coverage</a:t>
            </a:r>
            <a:r>
              <a:rPr lang="ko-KR" altLang="en-US" dirty="0"/>
              <a:t> </a:t>
            </a:r>
            <a:r>
              <a:rPr lang="en" altLang="ko-KR" dirty="0"/>
              <a:t>penalty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8672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0F420-6A4A-724C-8894-2AB357E8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Length Normalization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F2ED9B-41FD-4947-8735-75ACCA2738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ko-KR" dirty="0"/>
                  <a:t>Overcome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bias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towards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shorter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sentences</a:t>
                </a:r>
              </a:p>
              <a:p>
                <a:r>
                  <a:rPr lang="en" altLang="ko-KR" dirty="0"/>
                  <a:t>Normalize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probabilities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of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candidates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by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their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length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L(e)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>
                      <m:fPr>
                        <m:ctrlP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" altLang="ko-KR" dirty="0"/>
              </a:p>
              <a:p>
                <a:pPr lvl="1"/>
                <a:endParaRPr lang="en" altLang="ko-KR" dirty="0"/>
              </a:p>
              <a:p>
                <a:r>
                  <a:rPr lang="en" altLang="ko-KR" dirty="0"/>
                  <a:t>*Explicitly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model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length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unc>
                      <m:funcPr>
                        <m:ctrlPr>
                          <a:rPr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ko-KR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accent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d>
                          </m:e>
                          <m:e>
                            <m:r>
                              <a:rPr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en-US" altLang="ko-KR" dirty="0"/>
              </a:p>
              <a:p>
                <a:pPr marL="0" indent="0">
                  <a:buNone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AEF2ED9B-41FD-4947-8735-75ACCA2738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1766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912D9-41F3-2C48-A596-233936F6B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Coverage Penalty 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93025A-1A1D-3948-8FE8-8DFE8D6185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ko-KR" dirty="0"/>
                  <a:t>Make sure all source words were translated </a:t>
                </a:r>
              </a:p>
              <a:p>
                <a:r>
                  <a:rPr lang="en" altLang="ko-KR" dirty="0">
                    <a:solidFill>
                      <a:schemeClr val="tx1"/>
                    </a:solidFill>
                  </a:rPr>
                  <a:t>Use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" altLang="ko-KR" dirty="0">
                    <a:solidFill>
                      <a:schemeClr val="tx1"/>
                    </a:solidFill>
                  </a:rPr>
                  <a:t> as indicator of how much we translated the </a:t>
                </a:r>
                <a:r>
                  <a:rPr lang="en" altLang="ko-KR" dirty="0" err="1">
                    <a:solidFill>
                      <a:schemeClr val="tx1"/>
                    </a:solidFill>
                  </a:rPr>
                  <a:t>i-th</a:t>
                </a:r>
                <a:r>
                  <a:rPr lang="en" altLang="ko-KR" dirty="0">
                    <a:solidFill>
                      <a:schemeClr val="tx1"/>
                    </a:solidFill>
                  </a:rPr>
                  <a:t> source word </a:t>
                </a:r>
              </a:p>
              <a:p>
                <a:endParaRPr lang="en" altLang="ko-KR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f>
                      <m:fPr>
                        <m:ctrlP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693025A-1A1D-3948-8FE8-8DFE8D618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46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A682E6DF-5BD8-864B-86D8-210C9F801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220" y="3039034"/>
            <a:ext cx="3206131" cy="2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3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167B0-46C6-EA42-AB2A-EDBC8EBA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598"/>
          </a:xfrm>
        </p:spPr>
        <p:txBody>
          <a:bodyPr/>
          <a:lstStyle/>
          <a:p>
            <a:pPr algn="ctr"/>
            <a:r>
              <a:rPr lang="en" altLang="ko-KR" dirty="0"/>
              <a:t>What are the main computational and statistical bottlenecks in NMT?</a:t>
            </a:r>
            <a:endParaRPr lang="en" altLang="ko-K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7776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A36CA2-6EFA-9C47-A6C4-7E57F9B1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Computation Bottlenecks in NMT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0E91D6-B42D-1B4D-93AD-F401DD293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ko-KR" dirty="0"/>
              <a:t>SoftMax</a:t>
            </a:r>
            <a:r>
              <a:rPr lang="ko-KR" altLang="en-US" dirty="0"/>
              <a:t> </a:t>
            </a:r>
            <a:r>
              <a:rPr lang="en" altLang="ko-KR" dirty="0"/>
              <a:t>dominates</a:t>
            </a:r>
            <a:r>
              <a:rPr lang="ko-KR" altLang="en-US" dirty="0"/>
              <a:t> </a:t>
            </a:r>
            <a:r>
              <a:rPr lang="en" altLang="ko-KR" dirty="0"/>
              <a:t>most</a:t>
            </a:r>
            <a:r>
              <a:rPr lang="ko-KR" altLang="en-US" dirty="0"/>
              <a:t> </a:t>
            </a:r>
            <a:r>
              <a:rPr lang="en" altLang="ko-KR" dirty="0"/>
              <a:t>architectures</a:t>
            </a:r>
          </a:p>
          <a:p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Naively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O(vocab)</a:t>
            </a:r>
          </a:p>
          <a:p>
            <a:r>
              <a:rPr lang="en" altLang="ko-KR" dirty="0"/>
              <a:t>Hierarchical</a:t>
            </a:r>
            <a:r>
              <a:rPr lang="ko-KR" altLang="en-US" dirty="0"/>
              <a:t> </a:t>
            </a:r>
            <a:r>
              <a:rPr lang="en" altLang="ko-KR" dirty="0"/>
              <a:t>O(log(vocab))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" altLang="ko-KR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" altLang="ko-KR" dirty="0">
                <a:hlinkClick r:id="rId3"/>
              </a:rPr>
              <a:t>https://dalpo0814.tistory.com/7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CBA8A0-AC52-C143-9F44-835B9BE7A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606" y="2598234"/>
            <a:ext cx="5519411" cy="302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9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44AC-BB8D-B94C-A6A9-237939EBC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Computation Bottlenecks in NMT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068DBB-AA09-114C-B8D6-3B161689E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" altLang="ko-KR" dirty="0"/>
              <a:t>SVD</a:t>
            </a:r>
            <a:r>
              <a:rPr lang="ko-KR" altLang="en-US" dirty="0"/>
              <a:t> </a:t>
            </a:r>
            <a:r>
              <a:rPr lang="en" altLang="ko-KR" dirty="0"/>
              <a:t>SoftMax</a:t>
            </a:r>
          </a:p>
          <a:p>
            <a:r>
              <a:rPr lang="en" altLang="ko-KR" dirty="0"/>
              <a:t>Importance</a:t>
            </a:r>
            <a:r>
              <a:rPr lang="ko-KR" altLang="en-US" dirty="0"/>
              <a:t> </a:t>
            </a:r>
            <a:r>
              <a:rPr lang="en" altLang="ko-KR" dirty="0"/>
              <a:t>sampling</a:t>
            </a:r>
          </a:p>
          <a:p>
            <a:r>
              <a:rPr lang="en" altLang="ko-KR" dirty="0"/>
              <a:t>Vocabulary</a:t>
            </a:r>
            <a:r>
              <a:rPr lang="ko-KR" altLang="en-US" dirty="0"/>
              <a:t> </a:t>
            </a:r>
            <a:r>
              <a:rPr lang="en" altLang="ko-KR" dirty="0"/>
              <a:t>selection</a:t>
            </a:r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r>
              <a:rPr lang="en" altLang="ko-KR" dirty="0">
                <a:hlinkClick r:id="rId3"/>
              </a:rPr>
              <a:t>https://darkpgmr.tistory.com/106</a:t>
            </a:r>
            <a:endParaRPr lang="en" altLang="ko-KR" dirty="0"/>
          </a:p>
          <a:p>
            <a:r>
              <a:rPr lang="en" altLang="ko-KR" dirty="0">
                <a:hlinkClick r:id="rId4"/>
              </a:rPr>
              <a:t>https://untitledtblog.tistory.com/135</a:t>
            </a:r>
            <a:endParaRPr lang="en" altLang="ko-KR" dirty="0"/>
          </a:p>
          <a:p>
            <a:r>
              <a:rPr lang="en" altLang="ko-KR" dirty="0">
                <a:hlinkClick r:id="rId5"/>
              </a:rPr>
              <a:t>https://papers.nips.cc/paper/7130-svd-softmax-fast-softmax-approximation-on-large-vocabulary-neural-networks.pdf</a:t>
            </a:r>
            <a:endParaRPr lang="en" altLang="ko-KR" dirty="0">
              <a:hlinkClick r:id="rId3"/>
            </a:endParaRPr>
          </a:p>
          <a:p>
            <a:endParaRPr lang="en" altLang="ko-KR" dirty="0"/>
          </a:p>
          <a:p>
            <a:endParaRPr lang="en" altLang="ko-KR" dirty="0"/>
          </a:p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1004EC-E9EB-2345-BE48-28AB15D24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7027" y="1869585"/>
            <a:ext cx="7330057" cy="251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5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DBDE5-413B-2843-A156-46D4A28A6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Vocabulary Manipulation 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B2E154-EBCD-8440-9087-6264FF747A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" altLang="ko-KR" dirty="0"/>
                  <a:t>Per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sentence(or batch)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vocabulary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for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translating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sentence</a:t>
                </a:r>
                <a:r>
                  <a:rPr lang="ko-KR" altLang="en-US" dirty="0"/>
                  <a:t> </a:t>
                </a:r>
                <a:r>
                  <a:rPr lang="en" altLang="ko-KR" dirty="0"/>
                  <a:t>f </a:t>
                </a:r>
              </a:p>
              <a:p>
                <a:r>
                  <a:rPr kumimoji="1" lang="en-US" altLang="ko-KR" dirty="0"/>
                  <a:t>During training only</a:t>
                </a:r>
              </a:p>
              <a:p>
                <a:endParaRPr kumimoji="1" lang="en-US" altLang="ko-KR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r>
                      <a:rPr kumimoji="1"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ctrlP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  <m:e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𝐷𝑖𝑐𝑡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b="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kumimoji="1"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𝑠𝑢𝑏𝑠𝑒𝑞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𝑃h𝑟𝑎𝑠𝑒𝑠</m:t>
                        </m:r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ko-KR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𝐹𝑟𝑒𝑞</m:t>
                        </m:r>
                      </m:sup>
                    </m:sSubSup>
                    <m:r>
                      <a:rPr kumimoji="1"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𝐹𝑟𝑒𝑞𝑇𝑎𝑟𝑔𝑒𝑡</m:t>
                    </m:r>
                    <m:d>
                      <m:dPr>
                        <m:ctrlP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kumimoji="1" lang="en-US" altLang="ko-KR" b="0" dirty="0">
                  <a:solidFill>
                    <a:schemeClr val="accent2">
                      <a:lumMod val="7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kumimoji="1" lang="en-US" altLang="ko-KR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sSub>
                          <m:sSubPr>
                            <m:ctrlPr>
                              <a:rPr kumimoji="1" lang="en-US" altLang="ko-KR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ko-KR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r>
                          <a:rPr kumimoji="1" lang="en-US" altLang="ko-KR" b="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𝑅𝑒𝑓𝑒𝑟𝑒𝑛𝑐𝑒</m:t>
                        </m:r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kumimoji="1" lang="en-US" altLang="ko-KR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kumimoji="1" lang="en-US" altLang="ko-KR" i="1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kumimoji="1" lang="en-US" altLang="ko-KR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ko-KR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B2E154-EBCD-8440-9087-6264FF747A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90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67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4251F-8FAA-D345-B98B-3C2D447B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Statistical Bottlenecks in NMT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1FC62C-95E3-C340-8B67-726380D60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altLang="ko-KR" dirty="0"/>
              <a:t>Number of parameters dominated by size of word embeddings</a:t>
            </a:r>
          </a:p>
          <a:p>
            <a:r>
              <a:rPr lang="en" altLang="ko-KR" dirty="0"/>
              <a:t>Unknown word rate depends on vocab size</a:t>
            </a:r>
          </a:p>
          <a:p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UNK replacement(using alignments)</a:t>
            </a:r>
          </a:p>
          <a:p>
            <a:r>
              <a:rPr lang="en" altLang="ko-KR" dirty="0"/>
              <a:t>Byte-pair encoding </a:t>
            </a:r>
          </a:p>
          <a:p>
            <a:r>
              <a:rPr lang="en" altLang="ko-KR" dirty="0"/>
              <a:t>Character-based models smaller but slower 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" altLang="ko-KR" dirty="0">
                <a:hlinkClick r:id="rId3"/>
              </a:rPr>
              <a:t>https://en.wikipedia.org/wiki/Byte_pair_encoding</a:t>
            </a:r>
            <a:endParaRPr kumimoji="1" lang="en" altLang="ko-KR" dirty="0"/>
          </a:p>
          <a:p>
            <a:pPr marL="0" indent="0">
              <a:buNone/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718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167B0-46C6-EA42-AB2A-EDBC8EBAA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598"/>
          </a:xfrm>
        </p:spPr>
        <p:txBody>
          <a:bodyPr/>
          <a:lstStyle/>
          <a:p>
            <a:pPr algn="ctr"/>
            <a:r>
              <a:rPr lang="en" altLang="ko-KR" dirty="0"/>
              <a:t>Neural Machine Translation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66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CCA2E2-CD46-F84E-A150-76D7A54A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18090"/>
          </a:xfrm>
        </p:spPr>
        <p:txBody>
          <a:bodyPr>
            <a:normAutofit/>
          </a:bodyPr>
          <a:lstStyle/>
          <a:p>
            <a:pPr algn="ctr"/>
            <a:r>
              <a:rPr lang="en" altLang="ko-KR" dirty="0"/>
              <a:t>What are the pros/cons of different Encoder-Decoder architectures?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5672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EC89-ADD9-8B40-BE42-472FFC86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Encoder-Decoder Models(GNMT)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A7FAC04-C06D-9D42-BFF0-76A9E31B78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454" y="1825625"/>
            <a:ext cx="7963092" cy="4351338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9CC604E-F8F0-1548-9CF3-353F394A05AF}"/>
              </a:ext>
            </a:extLst>
          </p:cNvPr>
          <p:cNvSpPr/>
          <p:nvPr/>
        </p:nvSpPr>
        <p:spPr>
          <a:xfrm>
            <a:off x="1940167" y="6176963"/>
            <a:ext cx="92348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https://norman3.github.io/papers/docs/google_neural_machine_translation.html</a:t>
            </a:r>
            <a:endParaRPr lang="en-US" altLang="ko-KR" dirty="0"/>
          </a:p>
          <a:p>
            <a:r>
              <a:rPr lang="en" altLang="ko-KR" dirty="0">
                <a:hlinkClick r:id="rId4"/>
              </a:rPr>
              <a:t>https://lovit.github.io/nlp/2018/04/02/wpm/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682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EC89-ADD9-8B40-BE42-472FFC86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Encoder-Decoder Models(GNMT)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86267F77-1787-FD4F-81CF-4370C11E0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439" y="1825625"/>
            <a:ext cx="5943121" cy="4351338"/>
          </a:xfrm>
        </p:spPr>
      </p:pic>
    </p:spTree>
    <p:extLst>
      <p:ext uri="{BB962C8B-B14F-4D97-AF65-F5344CB8AC3E}">
        <p14:creationId xmlns:p14="http://schemas.microsoft.com/office/powerpoint/2010/main" val="1832745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B0EC89-ADD9-8B40-BE42-472FFC867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Deep Encoder-Decoder Models(GNMT)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F56AF31-D3F3-A34B-981E-F3CDC2528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084388"/>
            <a:ext cx="10515600" cy="3833812"/>
          </a:xfrm>
        </p:spPr>
      </p:pic>
    </p:spTree>
    <p:extLst>
      <p:ext uri="{BB962C8B-B14F-4D97-AF65-F5344CB8AC3E}">
        <p14:creationId xmlns:p14="http://schemas.microsoft.com/office/powerpoint/2010/main" val="55325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CA60-7B17-EE4A-B8F9-240FB7DF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600" dirty="0"/>
              <a:t>Convolutional Sequence-to-Sequence Models </a:t>
            </a:r>
            <a:endParaRPr kumimoji="1"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AA641-0370-0D42-B8F0-25F4F151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" altLang="ko-KR" sz="2400" dirty="0"/>
              <a:t>Convolutions can be parallelized</a:t>
            </a:r>
            <a:br>
              <a:rPr lang="en" altLang="ko-KR" sz="2400" dirty="0"/>
            </a:br>
            <a:r>
              <a:rPr lang="en" altLang="ko-KR" sz="2400" dirty="0"/>
              <a:t>easily (unlike RNNs) </a:t>
            </a:r>
          </a:p>
          <a:p>
            <a:r>
              <a:rPr lang="en" altLang="ko-KR" sz="2400" dirty="0"/>
              <a:t>Can be stacked to model</a:t>
            </a:r>
            <a:br>
              <a:rPr lang="en" altLang="ko-KR" sz="2400" dirty="0"/>
            </a:br>
            <a:r>
              <a:rPr lang="en" altLang="ko-KR" sz="2400" dirty="0"/>
              <a:t>more dependencies </a:t>
            </a:r>
          </a:p>
          <a:p>
            <a:r>
              <a:rPr lang="en" altLang="ko-KR" sz="2400" dirty="0"/>
              <a:t>Naturally build hierarchical</a:t>
            </a:r>
            <a:br>
              <a:rPr lang="en" altLang="ko-KR" sz="2400" dirty="0"/>
            </a:br>
            <a:r>
              <a:rPr lang="en" altLang="ko-KR" sz="2400" dirty="0"/>
              <a:t>representations </a:t>
            </a:r>
          </a:p>
          <a:p>
            <a:endParaRPr lang="en" altLang="ko-KR" sz="2400" dirty="0"/>
          </a:p>
          <a:p>
            <a:endParaRPr lang="en" altLang="ko-KR" sz="2400" dirty="0"/>
          </a:p>
          <a:p>
            <a:endParaRPr lang="en" altLang="ko-KR" sz="2400" dirty="0"/>
          </a:p>
          <a:p>
            <a:endParaRPr lang="en" altLang="ko-KR" sz="2400" dirty="0"/>
          </a:p>
          <a:p>
            <a:endParaRPr lang="en" altLang="ko-KR" sz="2400" dirty="0"/>
          </a:p>
          <a:p>
            <a:endParaRPr lang="en" altLang="ko-KR" sz="2400" dirty="0"/>
          </a:p>
          <a:p>
            <a:r>
              <a:rPr lang="en" altLang="ko-KR" sz="2400" dirty="0">
                <a:hlinkClick r:id="rId3"/>
              </a:rPr>
              <a:t>https://norman3.github.io/papers/docs/fairseq.html</a:t>
            </a:r>
            <a:endParaRPr lang="en" altLang="ko-KR" sz="2400" dirty="0"/>
          </a:p>
          <a:p>
            <a:r>
              <a:rPr lang="en" altLang="ko-KR" sz="2400" dirty="0">
                <a:hlinkClick r:id="rId4"/>
              </a:rPr>
              <a:t>https://reniew.github.io/44/</a:t>
            </a:r>
            <a:endParaRPr lang="en" altLang="ko-KR" sz="2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3603C8-1FFC-B742-81FB-3C054D07A1DF}"/>
              </a:ext>
            </a:extLst>
          </p:cNvPr>
          <p:cNvGrpSpPr/>
          <p:nvPr/>
        </p:nvGrpSpPr>
        <p:grpSpPr>
          <a:xfrm>
            <a:off x="5112001" y="1825625"/>
            <a:ext cx="2806809" cy="3636640"/>
            <a:chOff x="4643562" y="2251605"/>
            <a:chExt cx="2806809" cy="36366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F638A6-0784-8449-AE19-B5864FFB6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24168" y="2251605"/>
              <a:ext cx="2226203" cy="36366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22D697-FF95-5E49-B77A-667EE1D9F001}"/>
                </a:ext>
              </a:extLst>
            </p:cNvPr>
            <p:cNvSpPr/>
            <p:nvPr/>
          </p:nvSpPr>
          <p:spPr>
            <a:xfrm>
              <a:off x="4643562" y="5136543"/>
              <a:ext cx="898497" cy="500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D21F263-4F5B-374C-8790-17313FC1D8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974" y="1486894"/>
            <a:ext cx="2828756" cy="49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99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1ECA60-7B17-EE4A-B8F9-240FB7DF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sz="3600" dirty="0"/>
              <a:t>Convolutional Sequence-to-Sequence Models </a:t>
            </a:r>
            <a:endParaRPr kumimoji="1"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AAA641-0370-0D42-B8F0-25F4F151F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Add positional embeddings to inputs</a:t>
            </a:r>
          </a:p>
          <a:p>
            <a:r>
              <a:rPr lang="en" altLang="ko-KR" sz="2000" dirty="0"/>
              <a:t>Input field limited by kernel width k</a:t>
            </a:r>
            <a:br>
              <a:rPr lang="en" altLang="ko-KR" sz="2000" dirty="0"/>
            </a:br>
            <a:r>
              <a:rPr lang="en" altLang="ko-KR" sz="2000" dirty="0"/>
              <a:t>and number of layers n</a:t>
            </a:r>
          </a:p>
          <a:p>
            <a:r>
              <a:rPr lang="en" altLang="ko-KR" sz="2000" dirty="0"/>
              <a:t>Residual connections between layers</a:t>
            </a:r>
          </a:p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Careful normalization(uniform variance)</a:t>
            </a:r>
            <a:br>
              <a:rPr lang="en" altLang="ko-KR" sz="2000" dirty="0"/>
            </a:br>
            <a:r>
              <a:rPr lang="en" altLang="ko-KR" sz="2000" dirty="0">
                <a:solidFill>
                  <a:srgbClr val="0070C0"/>
                </a:solidFill>
              </a:rPr>
              <a:t>weight-normalization ??</a:t>
            </a:r>
          </a:p>
          <a:p>
            <a:r>
              <a:rPr lang="en" altLang="ko-KR" sz="2000" dirty="0"/>
              <a:t>Multi-attention(computed in each layer)</a:t>
            </a:r>
          </a:p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Source embeddings provided to attention</a:t>
            </a:r>
          </a:p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Decoder has access to attention history</a:t>
            </a:r>
          </a:p>
          <a:p>
            <a:endParaRPr lang="en" altLang="ko-KR" sz="1800" dirty="0"/>
          </a:p>
          <a:p>
            <a:endParaRPr kumimoji="1" lang="ko-KR" altLang="en-US" sz="18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595131D-4268-5D41-84E7-74F51DD1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535" y="1460500"/>
            <a:ext cx="4059396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7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A65FDB-70CB-C943-9FA2-EB60657D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Transformer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FBEFE-256D-7E4E-93C4-F29DF23D0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Lots going on in the paper </a:t>
            </a:r>
          </a:p>
          <a:p>
            <a:r>
              <a:rPr lang="en" altLang="ko-KR" sz="2400" dirty="0"/>
              <a:t>Use feed-forward network for</a:t>
            </a:r>
            <a:br>
              <a:rPr lang="en" altLang="ko-KR" sz="2400" dirty="0"/>
            </a:br>
            <a:r>
              <a:rPr lang="en" altLang="ko-KR" sz="2400" dirty="0"/>
              <a:t>sequence-to-sequence task </a:t>
            </a:r>
          </a:p>
          <a:p>
            <a:r>
              <a:rPr lang="en" altLang="ko-KR" sz="2400" dirty="0"/>
              <a:t>Self-attention </a:t>
            </a:r>
          </a:p>
          <a:p>
            <a:r>
              <a:rPr lang="en" altLang="ko-KR" sz="2400" dirty="0"/>
              <a:t>Multi-head attention </a:t>
            </a:r>
          </a:p>
          <a:p>
            <a:r>
              <a:rPr lang="en" altLang="ko-KR" sz="2400" dirty="0">
                <a:solidFill>
                  <a:schemeClr val="accent2">
                    <a:lumMod val="75000"/>
                  </a:schemeClr>
                </a:solidFill>
              </a:rPr>
              <a:t>Label smoothing </a:t>
            </a:r>
          </a:p>
          <a:p>
            <a:r>
              <a:rPr lang="en" altLang="ko-KR" sz="2400" dirty="0"/>
              <a:t>Layer normalization </a:t>
            </a:r>
          </a:p>
          <a:p>
            <a:r>
              <a:rPr kumimoji="1" lang="en-US" altLang="ko-KR" sz="2400" dirty="0"/>
              <a:t>…</a:t>
            </a:r>
          </a:p>
          <a:p>
            <a:endParaRPr kumimoji="1" lang="en-US" altLang="ko-KR" sz="2400" dirty="0"/>
          </a:p>
          <a:p>
            <a:endParaRPr kumimoji="1" lang="en-US" altLang="ko-KR" sz="2000" dirty="0"/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62A63F-2BD7-B747-B840-89CD1BA3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9051" y="1027906"/>
            <a:ext cx="3699003" cy="53281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923E261-F37D-E544-BC30-49161A5B7F6B}"/>
              </a:ext>
            </a:extLst>
          </p:cNvPr>
          <p:cNvSpPr/>
          <p:nvPr/>
        </p:nvSpPr>
        <p:spPr>
          <a:xfrm>
            <a:off x="345831" y="5830094"/>
            <a:ext cx="73826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Label smoothing:</a:t>
            </a:r>
            <a:r>
              <a:rPr lang="ko-KR" altLang="en-US" sz="1400" dirty="0"/>
              <a:t> </a:t>
            </a:r>
            <a:r>
              <a:rPr lang="en-US" altLang="ko-KR" sz="1400" dirty="0"/>
              <a:t>Target </a:t>
            </a:r>
            <a:r>
              <a:rPr lang="ko-KR" altLang="en-US" sz="1400" dirty="0"/>
              <a:t>값을 </a:t>
            </a:r>
            <a:r>
              <a:rPr lang="en-US" altLang="ko-KR" sz="1400" dirty="0"/>
              <a:t>one-hot encoding</a:t>
            </a:r>
            <a:r>
              <a:rPr lang="ko-KR" altLang="en-US" sz="1400" dirty="0"/>
              <a:t>을 사용하는 것이 아니라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값이 </a:t>
            </a:r>
            <a:r>
              <a:rPr lang="en-US" altLang="ko-KR" sz="1400" dirty="0"/>
              <a:t>0 </a:t>
            </a:r>
            <a:r>
              <a:rPr lang="ko-KR" altLang="en-US" sz="1400" dirty="0"/>
              <a:t>인 레이블에 대해서도 아주 작은 값 </a:t>
            </a:r>
            <a:r>
              <a:rPr lang="en-US" altLang="ko-KR" sz="1400" dirty="0" err="1"/>
              <a:t>ee</a:t>
            </a:r>
            <a:r>
              <a:rPr lang="ko-KR" altLang="en-US" sz="1400" dirty="0"/>
              <a:t> 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배분하고 정답은 대충 </a:t>
            </a:r>
            <a:r>
              <a:rPr lang="en-US" altLang="ko-KR" sz="1400" dirty="0"/>
              <a:t>1−(n</a:t>
            </a:r>
            <a:r>
              <a:rPr lang="ko-KR" altLang="en-US" sz="1400" dirty="0"/>
              <a:t>−</a:t>
            </a:r>
            <a:r>
              <a:rPr lang="en-US" altLang="ko-KR" sz="1400" dirty="0"/>
              <a:t>1)∗e1−(n−1)∗e</a:t>
            </a:r>
            <a:r>
              <a:rPr lang="ko-KR" altLang="en-US" sz="1400" dirty="0"/>
              <a:t> 로 값을 반영하는 것이다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>
                <a:hlinkClick r:id="rId3"/>
              </a:rPr>
              <a:t>https://kakalabblog.wordpress.com/2017/07/27/gan-tutorial-2016/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57686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58AB8-EA04-DC46-BF44-B2E2E0D98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Self Attention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17C023-437B-2841-8951-61BCB9C62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05459"/>
            <a:ext cx="10515600" cy="3191669"/>
          </a:xfrm>
        </p:spPr>
      </p:pic>
    </p:spTree>
    <p:extLst>
      <p:ext uri="{BB962C8B-B14F-4D97-AF65-F5344CB8AC3E}">
        <p14:creationId xmlns:p14="http://schemas.microsoft.com/office/powerpoint/2010/main" val="4007925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0282E-2287-A645-80C6-75ED92EDF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az-Cyrl-AZ" altLang="ko-KR" dirty="0"/>
              <a:t>Она руководит </a:t>
            </a:r>
            <a:r>
              <a:rPr lang="az-Cyrl-AZ" altLang="ko-KR" b="1" dirty="0"/>
              <a:t>новым</a:t>
            </a:r>
            <a:r>
              <a:rPr lang="az-Cyrl-AZ" altLang="ko-KR" dirty="0"/>
              <a:t> проектом </a:t>
            </a:r>
          </a:p>
          <a:p>
            <a:pPr lvl="1"/>
            <a:endParaRPr kumimoji="1" lang="en-US" altLang="ko-KR" dirty="0"/>
          </a:p>
          <a:p>
            <a:pPr lvl="1"/>
            <a:r>
              <a:rPr lang="en" altLang="ko-KR" dirty="0"/>
              <a:t>Gender agreement </a:t>
            </a:r>
          </a:p>
          <a:p>
            <a:pPr lvl="1"/>
            <a:r>
              <a:rPr lang="en" altLang="ko-KR" dirty="0"/>
              <a:t>Case government </a:t>
            </a:r>
          </a:p>
          <a:p>
            <a:pPr lvl="1"/>
            <a:r>
              <a:rPr lang="en" altLang="ko-KR" dirty="0"/>
              <a:t>Lexical preferences </a:t>
            </a:r>
          </a:p>
          <a:p>
            <a:pPr lvl="1"/>
            <a:endParaRPr kumimoji="1"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C8FD30F-FC40-5645-819A-32C3D7EE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Multi-Head Attention 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774E2C-A30D-C543-BD9D-5D29E29C1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864" y="1490663"/>
            <a:ext cx="3651936" cy="46863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140FE9B-88E3-044B-B1D7-BB1D51B5CB13}"/>
              </a:ext>
            </a:extLst>
          </p:cNvPr>
          <p:cNvGrpSpPr/>
          <p:nvPr/>
        </p:nvGrpSpPr>
        <p:grpSpPr>
          <a:xfrm>
            <a:off x="2473037" y="2261093"/>
            <a:ext cx="1685677" cy="675862"/>
            <a:chOff x="4490137" y="1133860"/>
            <a:chExt cx="1685677" cy="675862"/>
          </a:xfrm>
        </p:grpSpPr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8AC8EADC-707F-5D40-BCCC-70816B3A7D15}"/>
                </a:ext>
              </a:extLst>
            </p:cNvPr>
            <p:cNvSpPr/>
            <p:nvPr/>
          </p:nvSpPr>
          <p:spPr>
            <a:xfrm>
              <a:off x="4490137" y="1133860"/>
              <a:ext cx="1685677" cy="675861"/>
            </a:xfrm>
            <a:prstGeom prst="frame">
              <a:avLst>
                <a:gd name="adj1" fmla="val 4673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30AF9EC-6279-0542-85C7-BCE84D424030}"/>
                </a:ext>
              </a:extLst>
            </p:cNvPr>
            <p:cNvSpPr/>
            <p:nvPr/>
          </p:nvSpPr>
          <p:spPr>
            <a:xfrm>
              <a:off x="4490137" y="1731128"/>
              <a:ext cx="1685677" cy="78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EC7F7E2-FF05-BF4B-BBCF-479B6549EF3A}"/>
              </a:ext>
            </a:extLst>
          </p:cNvPr>
          <p:cNvGrpSpPr/>
          <p:nvPr/>
        </p:nvGrpSpPr>
        <p:grpSpPr>
          <a:xfrm>
            <a:off x="4244611" y="2401294"/>
            <a:ext cx="1685677" cy="538584"/>
            <a:chOff x="4490137" y="1133860"/>
            <a:chExt cx="1685677" cy="675862"/>
          </a:xfrm>
        </p:grpSpPr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BF5BCE28-0FA9-6445-A13B-A716A102529D}"/>
                </a:ext>
              </a:extLst>
            </p:cNvPr>
            <p:cNvSpPr/>
            <p:nvPr/>
          </p:nvSpPr>
          <p:spPr>
            <a:xfrm>
              <a:off x="4490137" y="1133860"/>
              <a:ext cx="1685677" cy="675861"/>
            </a:xfrm>
            <a:prstGeom prst="frame">
              <a:avLst>
                <a:gd name="adj1" fmla="val 4673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A0B455C-0F3C-A84A-9998-6A48308812DD}"/>
                </a:ext>
              </a:extLst>
            </p:cNvPr>
            <p:cNvSpPr/>
            <p:nvPr/>
          </p:nvSpPr>
          <p:spPr>
            <a:xfrm>
              <a:off x="4490137" y="1731128"/>
              <a:ext cx="1685677" cy="78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6658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C95750C-F239-5040-8C68-495BF2163958}"/>
              </a:ext>
            </a:extLst>
          </p:cNvPr>
          <p:cNvGrpSpPr/>
          <p:nvPr/>
        </p:nvGrpSpPr>
        <p:grpSpPr>
          <a:xfrm>
            <a:off x="6796453" y="2014110"/>
            <a:ext cx="5026269" cy="4351338"/>
            <a:chOff x="7130562" y="2268415"/>
            <a:chExt cx="5061438" cy="441373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1080C47-794E-7341-8DAA-9FF895294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1034" y="2323414"/>
              <a:ext cx="4890966" cy="435874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5A85DAE-897A-264A-B44C-5C92733609CE}"/>
                </a:ext>
              </a:extLst>
            </p:cNvPr>
            <p:cNvSpPr/>
            <p:nvPr/>
          </p:nvSpPr>
          <p:spPr>
            <a:xfrm>
              <a:off x="7130562" y="2268415"/>
              <a:ext cx="729761" cy="53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AFD2CF42-5AA0-6247-A51B-61C6FE85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Pervasive Attention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FD4EA-C75F-F047-8049-0F7B05650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2D convolutional sequence to sequence model </a:t>
            </a:r>
          </a:p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Recomputes source sentence encoding</a:t>
            </a:r>
            <a:b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based on target words generated so far </a:t>
            </a:r>
          </a:p>
          <a:p>
            <a:r>
              <a:rPr lang="en" altLang="ko-KR" sz="2000" dirty="0"/>
              <a:t>Combined max pooling with self-attention </a:t>
            </a:r>
          </a:p>
          <a:p>
            <a:r>
              <a:rPr lang="en" altLang="ko-KR" sz="2000" dirty="0"/>
              <a:t>Seems to work well on short sequences</a:t>
            </a:r>
            <a:br>
              <a:rPr lang="en" altLang="ko-KR" sz="2000" dirty="0"/>
            </a:br>
            <a:r>
              <a:rPr lang="en" altLang="ko-KR" sz="2000" dirty="0"/>
              <a:t>maybe not so well on longer ones </a:t>
            </a:r>
          </a:p>
          <a:p>
            <a:endParaRPr kumimoji="1" lang="ko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70C2437-F2B5-9E4D-9030-30BB7F36C420}"/>
              </a:ext>
            </a:extLst>
          </p:cNvPr>
          <p:cNvSpPr/>
          <p:nvPr/>
        </p:nvSpPr>
        <p:spPr>
          <a:xfrm>
            <a:off x="838200" y="6017032"/>
            <a:ext cx="85077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https://arxiv.org/pdf/1808.03867.pdf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https://www.facebook.com/groups/TensorFlowKR/permalink/746291459045248/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2023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9ADF6-BB84-5D4D-84BE-A804AE7AF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Problems with Phrase-based MT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E4D969-B7E4-CB4D-A582-FDAF38469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" altLang="ko-KR" dirty="0"/>
              <a:t>Unrealistic</a:t>
            </a:r>
            <a:r>
              <a:rPr lang="ko-KR" altLang="en-US" dirty="0"/>
              <a:t> </a:t>
            </a:r>
            <a:r>
              <a:rPr lang="en" altLang="ko-KR" dirty="0"/>
              <a:t>independence</a:t>
            </a:r>
            <a:r>
              <a:rPr lang="ko-KR" altLang="en-US" dirty="0"/>
              <a:t> </a:t>
            </a:r>
            <a:r>
              <a:rPr lang="en" altLang="ko-KR" dirty="0"/>
              <a:t>assumptions</a:t>
            </a:r>
            <a:endParaRPr lang="en-US" altLang="ko-KR" dirty="0"/>
          </a:p>
          <a:p>
            <a:r>
              <a:rPr lang="en" altLang="ko-KR" dirty="0"/>
              <a:t>Curse</a:t>
            </a:r>
            <a:r>
              <a:rPr lang="ko-KR" altLang="en-US" dirty="0"/>
              <a:t> </a:t>
            </a:r>
            <a:r>
              <a:rPr lang="en" altLang="ko-KR" dirty="0"/>
              <a:t>of</a:t>
            </a:r>
            <a:r>
              <a:rPr lang="ko-KR" altLang="en-US" dirty="0"/>
              <a:t> </a:t>
            </a:r>
            <a:r>
              <a:rPr lang="en" altLang="ko-KR" dirty="0"/>
              <a:t>dimensionality</a:t>
            </a:r>
            <a:endParaRPr lang="en-US" altLang="ko-KR" dirty="0"/>
          </a:p>
          <a:p>
            <a:r>
              <a:rPr lang="en" altLang="ko-KR" dirty="0"/>
              <a:t>Impossible</a:t>
            </a:r>
            <a:r>
              <a:rPr lang="ko-KR" altLang="en-US" dirty="0"/>
              <a:t> </a:t>
            </a:r>
            <a:r>
              <a:rPr lang="en" altLang="ko-KR" dirty="0"/>
              <a:t>to</a:t>
            </a:r>
            <a:r>
              <a:rPr lang="ko-KR" altLang="en-US" dirty="0"/>
              <a:t> </a:t>
            </a:r>
            <a:r>
              <a:rPr lang="en" altLang="ko-KR" dirty="0"/>
              <a:t>optimize</a:t>
            </a:r>
            <a:r>
              <a:rPr lang="ko-KR" altLang="en-US" dirty="0"/>
              <a:t> </a:t>
            </a:r>
            <a:r>
              <a:rPr lang="en" altLang="ko-KR" dirty="0"/>
              <a:t>end-to-end</a:t>
            </a:r>
            <a:endParaRPr lang="en-US" altLang="ko-KR" dirty="0"/>
          </a:p>
          <a:p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Reliance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on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hand-crafted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language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specific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features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" altLang="ko-KR" dirty="0">
                <a:hlinkClick r:id="rId3"/>
              </a:rPr>
              <a:t>http://www.statmt.org/book/slides/05-phrase-based-models.pdf</a:t>
            </a:r>
            <a:endParaRPr kumimoji="1" lang="en" altLang="ko-KR" dirty="0"/>
          </a:p>
        </p:txBody>
      </p:sp>
    </p:spTree>
    <p:extLst>
      <p:ext uri="{BB962C8B-B14F-4D97-AF65-F5344CB8AC3E}">
        <p14:creationId xmlns:p14="http://schemas.microsoft.com/office/powerpoint/2010/main" val="29139087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01E09-D7D8-FB44-B083-74AC85D2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Mixtures of Experts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84FF0-BF02-724F-B144-19D7B079F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Conditional computation to increase model capacity efficiently </a:t>
            </a:r>
          </a:p>
          <a:p>
            <a:r>
              <a:rPr lang="en" altLang="ko-KR" sz="2400" dirty="0"/>
              <a:t>Noisy top-K gate: Sparse mixture of models</a:t>
            </a:r>
            <a:r>
              <a:rPr lang="ko-KR" altLang="en-US" sz="2400" dirty="0"/>
              <a:t> </a:t>
            </a:r>
            <a:r>
              <a:rPr lang="en" altLang="ko-KR" sz="2400" dirty="0"/>
              <a:t>(experts)</a:t>
            </a:r>
          </a:p>
          <a:p>
            <a:r>
              <a:rPr lang="en" altLang="ko-KR" sz="2400" dirty="0"/>
              <a:t>Requires both data and model parallelism to work </a:t>
            </a:r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E21A18-5541-E548-BFFA-07DA0ACA9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680" y="3275890"/>
            <a:ext cx="5560732" cy="2790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77D4FED-1E3E-A844-B11B-E84137625D5B}"/>
              </a:ext>
            </a:extLst>
          </p:cNvPr>
          <p:cNvSpPr/>
          <p:nvPr/>
        </p:nvSpPr>
        <p:spPr>
          <a:xfrm>
            <a:off x="838200" y="6127234"/>
            <a:ext cx="8613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https://people.cs.pitt.edu/~milos/courses/cs2750-Spring04/lectures/class22.pdf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42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D3448-AE7F-8B48-BFC7-5330C9F3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ko-KR" dirty="0"/>
              <a:t>Deliberation Networks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73DEDF-EC02-BE4A-80DE-71B84B1AC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4"/>
          <a:stretch/>
        </p:blipFill>
        <p:spPr>
          <a:xfrm>
            <a:off x="2182552" y="1649779"/>
            <a:ext cx="7826896" cy="301014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A06E12-487F-E444-8AA6-A596FB46D730}"/>
              </a:ext>
            </a:extLst>
          </p:cNvPr>
          <p:cNvSpPr/>
          <p:nvPr/>
        </p:nvSpPr>
        <p:spPr>
          <a:xfrm>
            <a:off x="838200" y="6219214"/>
            <a:ext cx="8076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https://www.microsoft.com/en-us/research/blog/deliberation-networks/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3669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B8BB5-9051-4346-A99B-BC7214B0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Are RNNs Necessary?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D37FE-629A-0F49-911A-10FB7FE58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Language is hierarchical</a:t>
            </a:r>
            <a:br>
              <a:rPr lang="en" altLang="ko-KR" sz="2400" dirty="0"/>
            </a:br>
            <a:r>
              <a:rPr lang="en" altLang="ko-KR" sz="2400" dirty="0"/>
              <a:t>(i.e. it allows embedding) </a:t>
            </a:r>
          </a:p>
          <a:p>
            <a:r>
              <a:rPr lang="en" altLang="ko-KR" sz="2400" dirty="0"/>
              <a:t>Subject-verb agreement </a:t>
            </a:r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4B2B6-F65E-F948-9836-5703EB2B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654" y="1825625"/>
            <a:ext cx="6930979" cy="42078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34D02C8-5C58-C144-9B02-C17662A7AB48}"/>
              </a:ext>
            </a:extLst>
          </p:cNvPr>
          <p:cNvSpPr/>
          <p:nvPr/>
        </p:nvSpPr>
        <p:spPr>
          <a:xfrm>
            <a:off x="715108" y="6047174"/>
            <a:ext cx="51028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https://arxiv.org/pdf/1803.03585.pdf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https://webapps.towson.edu/ows/sub-verb.htm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3538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1F63F-0BC8-8D46-A019-E7BA5AABE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Are RNNs Necessary?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7AE784-1789-DA45-876F-8E2733013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As good as humans on</a:t>
            </a:r>
            <a:br>
              <a:rPr lang="en" altLang="ko-KR" sz="2400" dirty="0"/>
            </a:br>
            <a:r>
              <a:rPr lang="en" altLang="ko-KR" sz="2400" dirty="0"/>
              <a:t>non-sensical data :) </a:t>
            </a:r>
            <a:br>
              <a:rPr lang="en" altLang="ko-KR" sz="2400" dirty="0"/>
            </a:br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FC2244-1433-4347-9AF8-3BE19F3BD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467" y="2259106"/>
            <a:ext cx="7143334" cy="39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33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E820F2-C2B3-ED42-B1E1-23F34CD40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Maximum Path Length </a:t>
            </a:r>
            <a:endParaRPr kumimoji="1"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85B593D-0C18-4D4E-A3FE-EAC598C983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8871495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67207073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208283443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3131525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2634869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Architecture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R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Complexity per layer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Sequential operations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path length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25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Self-Attention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 n^2 d ) 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O(1)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O(1)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41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Recurrent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O(n d^2 ) 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O(n)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O(n)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107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Convolutional </a:t>
                      </a:r>
                      <a:endParaRPr lang="en" altLang="ko-K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</a:t>
                      </a:r>
                      <a:r>
                        <a:rPr lang="en" altLang="ko-KR" sz="1800" b="0" kern="12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</a:t>
                      </a: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d^2 ) 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O(1) 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O(</a:t>
                      </a:r>
                      <a:r>
                        <a:rPr lang="en" altLang="ko-KR" sz="1800" b="0" kern="1200" dirty="0" err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log_k</a:t>
                      </a:r>
                      <a:r>
                        <a:rPr lang="en" altLang="ko-KR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(n)) </a:t>
                      </a:r>
                      <a:endParaRPr lang="en" altLang="ko-KR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477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229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46E38-04C9-644F-81DF-96328D02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3790"/>
          </a:xfrm>
        </p:spPr>
        <p:txBody>
          <a:bodyPr>
            <a:normAutofit/>
          </a:bodyPr>
          <a:lstStyle/>
          <a:p>
            <a:pPr algn="ctr"/>
            <a:r>
              <a:rPr lang="en" altLang="ko-KR" dirty="0"/>
              <a:t>How can monolingual data be used to improve NMT? 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068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34005C-1129-5F40-B6FB-76F99DBE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Language Models 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FEE410-0AF6-D04B-B0F1-063BF5471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ko-KR" sz="2400" dirty="0"/>
                  <a:t>Shallow fusion </a:t>
                </a:r>
              </a:p>
              <a:p>
                <a:endParaRPr lang="en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𝑙𝑜𝑔𝑃𝑟</m:t>
                      </m:r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𝑡𝑚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𝑃𝑟</m:t>
                          </m:r>
                        </m:e>
                        <m:sub>
                          <m:r>
                            <a:rPr kumimoji="1" lang="en-US" altLang="ko-K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𝑙𝑚</m:t>
                          </m:r>
                        </m:sub>
                      </m:sSub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en-US" altLang="ko-KR" sz="2400" dirty="0"/>
              </a:p>
              <a:p>
                <a:endParaRPr lang="en" altLang="ko-KR" sz="2400" dirty="0"/>
              </a:p>
              <a:p>
                <a:endParaRPr lang="en" altLang="ko-KR" sz="2400" dirty="0"/>
              </a:p>
              <a:p>
                <a:r>
                  <a:rPr lang="en" altLang="ko-KR" sz="2400" dirty="0"/>
                  <a:t>Deep fusion integrates hidden state of RNNLM with NMT decoder</a:t>
                </a:r>
              </a:p>
              <a:p>
                <a:r>
                  <a:rPr lang="en" altLang="ko-KR" sz="2400" dirty="0"/>
                  <a:t>Models are training separately, output layers parameters are fine-tuned</a:t>
                </a:r>
              </a:p>
              <a:p>
                <a:r>
                  <a:rPr lang="en" altLang="ko-KR" sz="2400" dirty="0"/>
                  <a:t>Gate is added to learn when to pay attention to LM </a:t>
                </a:r>
              </a:p>
              <a:p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DFEE410-0AF6-D04B-B0F1-063BF5471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4" t="-2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>
            <a:extLst>
              <a:ext uri="{FF2B5EF4-FFF2-40B4-BE49-F238E27FC236}">
                <a16:creationId xmlns:a16="http://schemas.microsoft.com/office/drawing/2014/main" id="{1E0CFB3C-3098-2045-AE22-6C32D8B5182A}"/>
              </a:ext>
            </a:extLst>
          </p:cNvPr>
          <p:cNvSpPr/>
          <p:nvPr/>
        </p:nvSpPr>
        <p:spPr>
          <a:xfrm>
            <a:off x="4119561" y="5950286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https://arxiv.org/pdf/1503.03535.pdf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0360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2141B-58E4-0D4B-AC67-E62CCFA9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Language Models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F7B74A-F069-8049-B837-BD1DC38FF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6365" y="1825625"/>
            <a:ext cx="7499270" cy="4351338"/>
          </a:xfrm>
        </p:spPr>
      </p:pic>
    </p:spTree>
    <p:extLst>
      <p:ext uri="{BB962C8B-B14F-4D97-AF65-F5344CB8AC3E}">
        <p14:creationId xmlns:p14="http://schemas.microsoft.com/office/powerpoint/2010/main" val="1184049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4CBE7-904D-3F46-8A7A-A48D5AC4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Back-translation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A6D1C4-333C-A341-BA37-F0F7739A3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" altLang="ko-KR" sz="2400" dirty="0"/>
              <a:t>Build a corpus by translating from target to source</a:t>
            </a:r>
          </a:p>
          <a:p>
            <a:r>
              <a:rPr lang="en" altLang="ko-KR" sz="2400" dirty="0"/>
              <a:t>Why does it work better than</a:t>
            </a:r>
            <a:br>
              <a:rPr lang="en" altLang="ko-KR" sz="2400" dirty="0"/>
            </a:br>
            <a:r>
              <a:rPr lang="en" altLang="ko-KR" sz="2400" dirty="0"/>
              <a:t>self-training? </a:t>
            </a:r>
          </a:p>
          <a:p>
            <a:r>
              <a:rPr lang="en" altLang="ko-KR" sz="2400" dirty="0"/>
              <a:t> Is it just domain adaptation?</a:t>
            </a:r>
          </a:p>
          <a:p>
            <a:r>
              <a:rPr lang="en" altLang="ko-KR" sz="2400" dirty="0"/>
              <a:t>Quality of back-translation model</a:t>
            </a:r>
            <a:br>
              <a:rPr lang="en" altLang="ko-KR" sz="2400" dirty="0"/>
            </a:br>
            <a:r>
              <a:rPr lang="en" altLang="ko-KR" sz="2400" dirty="0"/>
              <a:t>matters </a:t>
            </a:r>
          </a:p>
          <a:p>
            <a:r>
              <a:rPr lang="en" altLang="ko-KR" sz="2400" dirty="0"/>
              <a:t>Ratio of 1:3 real to synthetic data </a:t>
            </a:r>
          </a:p>
          <a:p>
            <a:endParaRPr lang="en" altLang="ko-KR" sz="2400" dirty="0"/>
          </a:p>
          <a:p>
            <a:endParaRPr lang="en" altLang="ko-KR" sz="2400" dirty="0"/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07E914-96AC-8542-B7BB-1A943172E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016" y="2541494"/>
            <a:ext cx="5338652" cy="304449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68B57F2-2803-794E-8173-D5B00E7ABAFF}"/>
              </a:ext>
            </a:extLst>
          </p:cNvPr>
          <p:cNvSpPr/>
          <p:nvPr/>
        </p:nvSpPr>
        <p:spPr>
          <a:xfrm rot="19617713">
            <a:off x="7442468" y="3714420"/>
            <a:ext cx="2513196" cy="7162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rgbClr val="FF0000"/>
                </a:solidFill>
              </a:rPr>
              <a:t>알 수 없음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A838F2-725D-CE4C-B8FD-1163DBF06DBA}"/>
              </a:ext>
            </a:extLst>
          </p:cNvPr>
          <p:cNvSpPr/>
          <p:nvPr/>
        </p:nvSpPr>
        <p:spPr>
          <a:xfrm>
            <a:off x="3681332" y="6131729"/>
            <a:ext cx="4829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http://www.aclweb.org/anthology/W18-2703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71322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8C745-CF0B-DC44-A917-1666143E2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Back-translation++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E86E95-6E96-5F43-820A-4E60FB76B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" altLang="ko-KR" sz="2400" dirty="0">
                <a:solidFill>
                  <a:schemeClr val="accent2">
                    <a:lumMod val="75000"/>
                  </a:schemeClr>
                </a:solidFill>
              </a:rPr>
              <a:t>Iterative back-translation as ‘co-training’</a:t>
            </a:r>
          </a:p>
          <a:p>
            <a:r>
              <a:rPr lang="en" altLang="ko-KR" sz="2400" dirty="0"/>
              <a:t>Beat SOTA on ‘big’ data track WMT by 1+BLEU</a:t>
            </a:r>
          </a:p>
          <a:p>
            <a:r>
              <a:rPr lang="en" altLang="ko-KR" sz="2400" dirty="0"/>
              <a:t>Works also for PBMT(Moses) </a:t>
            </a:r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FA918-8064-D047-9798-7980EF89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562" y="3207548"/>
            <a:ext cx="8827806" cy="3060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180038-2E11-B344-87F7-E36FBFA435CF}"/>
              </a:ext>
            </a:extLst>
          </p:cNvPr>
          <p:cNvSpPr/>
          <p:nvPr/>
        </p:nvSpPr>
        <p:spPr>
          <a:xfrm>
            <a:off x="2872810" y="6359532"/>
            <a:ext cx="644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dirty="0">
                <a:hlinkClick r:id="rId3"/>
              </a:rPr>
              <a:t>http://www.statmt.org/moses/index.php?n=Main.HomePage</a:t>
            </a:r>
            <a:endParaRPr lang="en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512CC7-0C26-2544-A67A-5C0524328680}"/>
              </a:ext>
            </a:extLst>
          </p:cNvPr>
          <p:cNvSpPr/>
          <p:nvPr/>
        </p:nvSpPr>
        <p:spPr>
          <a:xfrm rot="19617713">
            <a:off x="2302368" y="2426964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14097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312F-4912-D24C-9628-2EC13C4EC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Neural Machine Translation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313E36-80C1-1B44-ADEE-4366AC7A0F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ko-KR" dirty="0"/>
                  <a:t>Direct model of conditional probability of translation given source </a:t>
                </a:r>
              </a:p>
              <a:p>
                <a:endParaRPr lang="en-US" altLang="ko-KR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trike="sngStrike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𝑃𝑟</m:t>
                    </m:r>
                    <m:d>
                      <m:dPr>
                        <m:ctrlP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trike="sngStrike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𝑃𝑟</m:t>
                    </m:r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trike="sngStrike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R" strike="sngStrike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𝑎𝑟𝑔𝑚𝑎𝑥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" altLang="ko-KR" dirty="0"/>
              </a:p>
              <a:p>
                <a:pPr marL="0" indent="0">
                  <a:buNone/>
                </a:pPr>
                <a:r>
                  <a:rPr lang="en-US" altLang="ko-KR" b="0" dirty="0"/>
                  <a:t>    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" altLang="ko-KR" dirty="0"/>
              </a:p>
              <a:p>
                <a:endParaRPr kumimoji="1"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4313E36-80C1-1B44-ADEE-4366AC7A0F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320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6EE7F-9984-7A48-AE2D-DC9142D7D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Understanding Back-Translation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4C77D-FEAF-2147-8E62-444249F1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Sampling better than greedy/beam inference for back-translation </a:t>
            </a:r>
          </a:p>
          <a:p>
            <a:r>
              <a:rPr lang="en" altLang="ko-KR" sz="2400" dirty="0">
                <a:solidFill>
                  <a:schemeClr val="accent2">
                    <a:lumMod val="50000"/>
                  </a:schemeClr>
                </a:solidFill>
              </a:rPr>
              <a:t>MAP solution doesn’t model true distribute on well </a:t>
            </a:r>
          </a:p>
          <a:p>
            <a:r>
              <a:rPr lang="en" altLang="ko-KR" sz="2400" dirty="0">
                <a:solidFill>
                  <a:schemeClr val="accent2">
                    <a:lumMod val="50000"/>
                  </a:schemeClr>
                </a:solidFill>
              </a:rPr>
              <a:t>Compromise between MAP and unrestricted sampling:</a:t>
            </a:r>
            <a:br>
              <a:rPr lang="en" altLang="ko-KR" sz="24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" altLang="ko-KR" sz="2400" dirty="0">
                <a:solidFill>
                  <a:schemeClr val="accent2">
                    <a:lumMod val="50000"/>
                  </a:schemeClr>
                </a:solidFill>
              </a:rPr>
              <a:t>sample from top-k of beam </a:t>
            </a:r>
          </a:p>
          <a:p>
            <a:r>
              <a:rPr lang="en" altLang="ko-KR" sz="2400" dirty="0">
                <a:solidFill>
                  <a:schemeClr val="accent2">
                    <a:lumMod val="50000"/>
                  </a:schemeClr>
                </a:solidFill>
              </a:rPr>
              <a:t>Adding noise to input sentence(target) prior to back-translation </a:t>
            </a:r>
          </a:p>
          <a:p>
            <a:endParaRPr kumimoji="1"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D34BD1-ECDE-3247-A23C-920F1E251C48}"/>
              </a:ext>
            </a:extLst>
          </p:cNvPr>
          <p:cNvSpPr/>
          <p:nvPr/>
        </p:nvSpPr>
        <p:spPr>
          <a:xfrm>
            <a:off x="4118115" y="6229113"/>
            <a:ext cx="4325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https://aclweb.org/anthology/D18-1045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1AEDF-BC4A-D24B-924A-D7959352E83B}"/>
              </a:ext>
            </a:extLst>
          </p:cNvPr>
          <p:cNvSpPr/>
          <p:nvPr/>
        </p:nvSpPr>
        <p:spPr>
          <a:xfrm rot="19617713">
            <a:off x="2302368" y="2426964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1331711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0A2D3B-C2B7-FB42-A466-84D2E9E1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Understanding Back-Translation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300F23A-7477-4C4E-B71C-3D1AEA6D9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84087"/>
            <a:ext cx="10515600" cy="4234414"/>
          </a:xfr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E73B47F-BAD4-BF4B-B25B-834CF0F71A80}"/>
              </a:ext>
            </a:extLst>
          </p:cNvPr>
          <p:cNvSpPr/>
          <p:nvPr/>
        </p:nvSpPr>
        <p:spPr>
          <a:xfrm rot="19617713">
            <a:off x="2302368" y="2426964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3015143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972B5-60F2-DB4E-8082-C4A0F92E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Understanding Back-Translation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0F0EC-A17D-6A46-8967-2A4CECC9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>
                <a:solidFill>
                  <a:schemeClr val="accent2">
                    <a:lumMod val="50000"/>
                  </a:schemeClr>
                </a:solidFill>
              </a:rPr>
              <a:t>MAP data is too predictable </a:t>
            </a:r>
          </a:p>
          <a:p>
            <a:r>
              <a:rPr lang="en" altLang="ko-KR" sz="2000" dirty="0">
                <a:solidFill>
                  <a:schemeClr val="accent2">
                    <a:lumMod val="50000"/>
                  </a:schemeClr>
                </a:solidFill>
              </a:rPr>
              <a:t>Sampled data sometimes poor quality </a:t>
            </a:r>
          </a:p>
          <a:p>
            <a:r>
              <a:rPr lang="en" altLang="ko-KR" sz="2000" dirty="0">
                <a:solidFill>
                  <a:schemeClr val="accent2">
                    <a:lumMod val="50000"/>
                  </a:schemeClr>
                </a:solidFill>
              </a:rPr>
              <a:t>Diversity more important than</a:t>
            </a:r>
            <a:br>
              <a:rPr lang="en" altLang="ko-KR" sz="2000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" altLang="ko-KR" sz="2000" dirty="0">
                <a:solidFill>
                  <a:schemeClr val="accent2">
                    <a:lumMod val="50000"/>
                  </a:schemeClr>
                </a:solidFill>
              </a:rPr>
              <a:t>accuracy unless in low-resource setting </a:t>
            </a:r>
          </a:p>
          <a:p>
            <a:r>
              <a:rPr lang="en" altLang="ko-KR" sz="2000" dirty="0">
                <a:solidFill>
                  <a:schemeClr val="accent2">
                    <a:lumMod val="50000"/>
                  </a:schemeClr>
                </a:solidFill>
              </a:rPr>
              <a:t>Up-sampling real data helps MAP methods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D1093B-CF25-9B40-9B0C-7E7DA1C9A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936" y="1690688"/>
            <a:ext cx="4875864" cy="44522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DE8D70-34E3-F14F-ADD9-C62DE660EABF}"/>
              </a:ext>
            </a:extLst>
          </p:cNvPr>
          <p:cNvSpPr/>
          <p:nvPr/>
        </p:nvSpPr>
        <p:spPr>
          <a:xfrm rot="19617713">
            <a:off x="2302368" y="2426964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3907048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42BC4B-D00A-904F-AF7D-3360192F5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Back-Translation for Difficult Words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488C5-D8D4-C041-B5DF-5144988C0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2400" dirty="0"/>
              <a:t>Re-training on syntactic data</a:t>
            </a:r>
            <a:br>
              <a:rPr kumimoji="1" lang="en-US" altLang="ko-KR" sz="2400" dirty="0"/>
            </a:br>
            <a:r>
              <a:rPr lang="en" altLang="ko-KR" sz="2400" dirty="0"/>
              <a:t>redistributes loss more evenly </a:t>
            </a:r>
          </a:p>
          <a:p>
            <a:r>
              <a:rPr lang="en" altLang="ko-KR" sz="2400" dirty="0"/>
              <a:t>So focus on rare/hard words </a:t>
            </a:r>
          </a:p>
          <a:p>
            <a:r>
              <a:rPr lang="en" altLang="ko-KR" sz="2400" dirty="0"/>
              <a:t>Use mean prediction loss </a:t>
            </a:r>
          </a:p>
          <a:p>
            <a:r>
              <a:rPr lang="en" altLang="ko-KR" sz="2400" dirty="0"/>
              <a:t>Best results sampled difficult</a:t>
            </a:r>
            <a:br>
              <a:rPr lang="en" altLang="ko-KR" sz="2400" dirty="0"/>
            </a:br>
            <a:r>
              <a:rPr lang="en" altLang="ko-KR" sz="2400" dirty="0"/>
              <a:t>words based on contexts close</a:t>
            </a:r>
            <a:br>
              <a:rPr lang="en" altLang="ko-KR" sz="2400" dirty="0"/>
            </a:br>
            <a:r>
              <a:rPr lang="en" altLang="ko-KR" sz="2400" dirty="0"/>
              <a:t>in embedding space</a:t>
            </a:r>
          </a:p>
          <a:p>
            <a:endParaRPr lang="en" altLang="ko-KR" sz="2400" dirty="0"/>
          </a:p>
          <a:p>
            <a:endParaRPr lang="en" altLang="ko-KR" sz="2400" dirty="0"/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0D160B-490E-694A-A433-C200C6178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31" y="1509714"/>
            <a:ext cx="5911321" cy="46672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E66750-0AE1-5E45-9B89-32F2A6A86FB4}"/>
              </a:ext>
            </a:extLst>
          </p:cNvPr>
          <p:cNvSpPr/>
          <p:nvPr/>
        </p:nvSpPr>
        <p:spPr>
          <a:xfrm rot="19617713">
            <a:off x="2302368" y="2426964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3846426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E85DAA-A9EF-454F-9C4E-B415F2DC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6035675"/>
          </a:xfrm>
        </p:spPr>
        <p:txBody>
          <a:bodyPr>
            <a:normAutofit/>
          </a:bodyPr>
          <a:lstStyle/>
          <a:p>
            <a:pPr algn="ctr"/>
            <a:r>
              <a:rPr lang="en" altLang="ko-KR" dirty="0"/>
              <a:t>How can we build NMT systems for language pairs with very little parallel data? </a:t>
            </a:r>
            <a:br>
              <a:rPr lang="en" altLang="ko-KR" dirty="0"/>
            </a:b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321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52A010-51DE-CE4E-8ED1-154AB73ED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Dual Learning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749348-E922-FB47-A4E9-B4287A25A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R" sz="1800" dirty="0"/>
              <a:t>Translate from A to B with TM(B|A)</a:t>
            </a:r>
          </a:p>
          <a:p>
            <a:r>
              <a:rPr lang="en" altLang="ko-KR" sz="1800" dirty="0"/>
              <a:t>Reward = LM(B) + TM(A|B) (i.e. language model + reconstruction cost)</a:t>
            </a:r>
          </a:p>
          <a:p>
            <a:r>
              <a:rPr lang="en" altLang="ko-KR" sz="1800" dirty="0"/>
              <a:t>Optimize with policy gradient </a:t>
            </a:r>
          </a:p>
          <a:p>
            <a:endParaRPr kumimoji="1"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A4442-2E3A-F74C-BBAD-03F35787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910" y="3089523"/>
            <a:ext cx="7194177" cy="30874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D7D21E-084C-7045-A2DE-799982A9BE1E}"/>
              </a:ext>
            </a:extLst>
          </p:cNvPr>
          <p:cNvSpPr/>
          <p:nvPr/>
        </p:nvSpPr>
        <p:spPr>
          <a:xfrm>
            <a:off x="1642696" y="6311900"/>
            <a:ext cx="8906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https://papers.nips.cc/paper/6469-dual-learning-for-machine-translation.pdf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3224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73C102-068F-0A43-B35F-0B888E315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3980" y="239540"/>
            <a:ext cx="6717469" cy="6007762"/>
          </a:xfrm>
        </p:spPr>
      </p:pic>
    </p:spTree>
    <p:extLst>
      <p:ext uri="{BB962C8B-B14F-4D97-AF65-F5344CB8AC3E}">
        <p14:creationId xmlns:p14="http://schemas.microsoft.com/office/powerpoint/2010/main" val="2282620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D3FCD-2CA3-C049-9AAD-EF3DD0A8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Zero Shot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70A805-7FCC-0641-90B0-2FFF7FFBC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8538" y="1690688"/>
            <a:ext cx="7574922" cy="4011985"/>
          </a:xfr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B1A0C09-ED9B-6748-A93C-43A188B3C5E8}"/>
              </a:ext>
            </a:extLst>
          </p:cNvPr>
          <p:cNvSpPr/>
          <p:nvPr/>
        </p:nvSpPr>
        <p:spPr>
          <a:xfrm>
            <a:off x="2019299" y="5916246"/>
            <a:ext cx="8153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https://nlp.stanford.edu/~socherr/SocherGanjooManningNg_NIPS2013.pdf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https://arxiv.org/pdf/1611.04558.pdf</a:t>
            </a:r>
            <a:endParaRPr lang="en-US" altLang="ko-KR" dirty="0"/>
          </a:p>
          <a:p>
            <a:r>
              <a:rPr lang="en-US" altLang="ko-KR" dirty="0">
                <a:hlinkClick r:id="rId5"/>
              </a:rPr>
              <a:t>http://m.zdnet.co.kr/news_view.asp?article_id=20170302163740#imadnews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5509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365BD-1DD8-C845-80D9-7F581FBE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Zero Shot Dual Learning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71696C-E98B-F340-BF60-4041389FC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Start with zero-shot then improve with dual learning</a:t>
            </a:r>
          </a:p>
          <a:p>
            <a:r>
              <a:rPr lang="en" altLang="ko-KR" sz="2400" dirty="0"/>
              <a:t>Within</a:t>
            </a:r>
            <a:r>
              <a:rPr lang="ko-KR" altLang="en-US" sz="2400" dirty="0"/>
              <a:t> </a:t>
            </a:r>
            <a:r>
              <a:rPr lang="en" altLang="ko-KR" sz="2400" dirty="0"/>
              <a:t>2</a:t>
            </a:r>
            <a:r>
              <a:rPr lang="ko-KR" altLang="en-US" sz="2400" dirty="0"/>
              <a:t> </a:t>
            </a:r>
            <a:r>
              <a:rPr lang="en" altLang="ko-KR" sz="2400" dirty="0"/>
              <a:t>BLEU</a:t>
            </a:r>
            <a:r>
              <a:rPr lang="ko-KR" altLang="en-US" sz="2400" dirty="0"/>
              <a:t> </a:t>
            </a:r>
            <a:r>
              <a:rPr lang="en" altLang="ko-KR" sz="2400" dirty="0"/>
              <a:t>of</a:t>
            </a:r>
            <a:r>
              <a:rPr lang="ko-KR" altLang="en-US" sz="2400" dirty="0"/>
              <a:t> </a:t>
            </a:r>
            <a:r>
              <a:rPr lang="en" altLang="ko-KR" sz="2400" dirty="0"/>
              <a:t>NMT</a:t>
            </a:r>
            <a:r>
              <a:rPr lang="ko-KR" altLang="en-US" sz="2400" dirty="0"/>
              <a:t> </a:t>
            </a:r>
            <a:r>
              <a:rPr lang="en" altLang="ko-KR" sz="2400" dirty="0"/>
              <a:t>trained</a:t>
            </a:r>
            <a:r>
              <a:rPr lang="ko-KR" altLang="en-US" sz="2400" dirty="0"/>
              <a:t> </a:t>
            </a:r>
            <a:r>
              <a:rPr lang="en" altLang="ko-KR" sz="2400" dirty="0"/>
              <a:t>on</a:t>
            </a:r>
            <a:r>
              <a:rPr lang="ko-KR" altLang="en-US" sz="2400" dirty="0"/>
              <a:t> </a:t>
            </a:r>
            <a:r>
              <a:rPr lang="en" altLang="ko-KR" sz="2400" dirty="0"/>
              <a:t>1M</a:t>
            </a:r>
            <a:r>
              <a:rPr lang="ko-KR" altLang="en-US" sz="2400" dirty="0"/>
              <a:t> </a:t>
            </a:r>
            <a:r>
              <a:rPr lang="en" altLang="ko-KR" sz="2400" dirty="0"/>
              <a:t>sentences </a:t>
            </a:r>
          </a:p>
          <a:p>
            <a:endParaRPr kumimoji="1"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93EAA6-80D8-C24A-9EC6-1E0B44CE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222" y="2789536"/>
            <a:ext cx="6367556" cy="37033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B33009-B40F-0F40-91A7-C4CC531A1B12}"/>
              </a:ext>
            </a:extLst>
          </p:cNvPr>
          <p:cNvSpPr/>
          <p:nvPr/>
        </p:nvSpPr>
        <p:spPr>
          <a:xfrm rot="19617713">
            <a:off x="3820133" y="3943897"/>
            <a:ext cx="4157167" cy="9056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4022511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6FB97-9146-C540-B600-63222104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Shared Attention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CF184-5463-8E4B-8F7B-A342DA465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1800" dirty="0"/>
              <a:t>One</a:t>
            </a:r>
            <a:r>
              <a:rPr lang="ko-KR" altLang="en-US" sz="1800" dirty="0"/>
              <a:t> </a:t>
            </a:r>
            <a:r>
              <a:rPr lang="en" altLang="ko-KR" sz="1800" dirty="0"/>
              <a:t>encoder</a:t>
            </a:r>
            <a:r>
              <a:rPr lang="ko-KR" altLang="en-US" sz="1800" dirty="0"/>
              <a:t> </a:t>
            </a:r>
            <a:r>
              <a:rPr lang="en" altLang="ko-KR" sz="1800" dirty="0"/>
              <a:t>and</a:t>
            </a:r>
            <a:r>
              <a:rPr lang="ko-KR" altLang="en-US" sz="1800" dirty="0"/>
              <a:t> </a:t>
            </a:r>
            <a:r>
              <a:rPr lang="en" altLang="ko-KR" sz="1800" dirty="0"/>
              <a:t>one</a:t>
            </a:r>
            <a:r>
              <a:rPr lang="ko-KR" altLang="en-US" sz="1800" dirty="0"/>
              <a:t> </a:t>
            </a:r>
            <a:r>
              <a:rPr lang="en" altLang="ko-KR" sz="1800" dirty="0"/>
              <a:t>decoder</a:t>
            </a:r>
            <a:r>
              <a:rPr lang="ko-KR" altLang="en-US" sz="1800" dirty="0"/>
              <a:t> </a:t>
            </a:r>
            <a:r>
              <a:rPr lang="en" altLang="ko-KR" sz="1800" dirty="0"/>
              <a:t>per</a:t>
            </a:r>
            <a:r>
              <a:rPr lang="ko-KR" altLang="en-US" sz="1800" dirty="0"/>
              <a:t> </a:t>
            </a:r>
            <a:r>
              <a:rPr lang="en" altLang="ko-KR" sz="1800" dirty="0"/>
              <a:t>language:</a:t>
            </a:r>
            <a:r>
              <a:rPr lang="ko-KR" altLang="en-US" sz="1800" dirty="0"/>
              <a:t> </a:t>
            </a:r>
            <a:r>
              <a:rPr lang="en" altLang="ko-KR" sz="1800" dirty="0"/>
              <a:t>O(L)</a:t>
            </a:r>
            <a:r>
              <a:rPr lang="ko-KR" altLang="en-US" sz="1800" dirty="0"/>
              <a:t> </a:t>
            </a:r>
            <a:r>
              <a:rPr lang="en" altLang="ko-KR" sz="1800" dirty="0"/>
              <a:t>rather</a:t>
            </a:r>
            <a:r>
              <a:rPr lang="ko-KR" altLang="en-US" sz="1800" dirty="0"/>
              <a:t> </a:t>
            </a:r>
            <a:r>
              <a:rPr lang="en" altLang="ko-KR" sz="1800" dirty="0"/>
              <a:t>than</a:t>
            </a:r>
            <a:r>
              <a:rPr lang="ko-KR" altLang="en-US" sz="1800" dirty="0"/>
              <a:t> </a:t>
            </a:r>
            <a:r>
              <a:rPr lang="en" altLang="ko-KR" sz="1800" dirty="0"/>
              <a:t>O(L^2)</a:t>
            </a:r>
          </a:p>
          <a:p>
            <a:r>
              <a:rPr lang="en" altLang="ko-KR" sz="1800" dirty="0"/>
              <a:t>Language</a:t>
            </a:r>
            <a:r>
              <a:rPr lang="ko-KR" altLang="en-US" sz="1800" dirty="0"/>
              <a:t> </a:t>
            </a:r>
            <a:r>
              <a:rPr lang="en" altLang="ko-KR" sz="1800" dirty="0"/>
              <a:t>independent</a:t>
            </a:r>
            <a:r>
              <a:rPr lang="ko-KR" altLang="en-US" sz="1800" dirty="0"/>
              <a:t> </a:t>
            </a:r>
            <a:r>
              <a:rPr lang="en" altLang="ko-KR" sz="1800" dirty="0"/>
              <a:t>attention</a:t>
            </a:r>
            <a:r>
              <a:rPr lang="ko-KR" altLang="en-US" sz="1800" dirty="0"/>
              <a:t> </a:t>
            </a:r>
            <a:r>
              <a:rPr lang="en" altLang="ko-KR" sz="1800" dirty="0"/>
              <a:t>aids</a:t>
            </a:r>
            <a:r>
              <a:rPr lang="ko-KR" altLang="en-US" sz="1800" dirty="0"/>
              <a:t> </a:t>
            </a:r>
            <a:r>
              <a:rPr lang="en" altLang="ko-KR" sz="1800" dirty="0"/>
              <a:t>transfer</a:t>
            </a:r>
            <a:r>
              <a:rPr lang="ko-KR" altLang="en-US" sz="1800" dirty="0"/>
              <a:t> </a:t>
            </a:r>
            <a:r>
              <a:rPr lang="en" altLang="ko-KR" sz="1800" dirty="0"/>
              <a:t>learning</a:t>
            </a:r>
            <a:r>
              <a:rPr lang="ko-KR" altLang="en-US" sz="1800" dirty="0"/>
              <a:t> </a:t>
            </a:r>
            <a:r>
              <a:rPr lang="en" altLang="ko-KR" sz="1800" dirty="0"/>
              <a:t>also</a:t>
            </a:r>
          </a:p>
          <a:p>
            <a:r>
              <a:rPr lang="en" altLang="ko-KR" sz="1800" dirty="0"/>
              <a:t>Add</a:t>
            </a:r>
            <a:r>
              <a:rPr lang="ko-KR" altLang="en-US" sz="1800" dirty="0"/>
              <a:t> </a:t>
            </a:r>
            <a:r>
              <a:rPr lang="en" altLang="ko-KR" sz="1800" dirty="0"/>
              <a:t>mappings</a:t>
            </a:r>
            <a:r>
              <a:rPr lang="ko-KR" altLang="en-US" sz="1800" dirty="0"/>
              <a:t> </a:t>
            </a:r>
            <a:r>
              <a:rPr lang="en" altLang="ko-KR" sz="1800" dirty="0"/>
              <a:t>to</a:t>
            </a:r>
            <a:r>
              <a:rPr lang="ko-KR" altLang="en-US" sz="1800" dirty="0"/>
              <a:t> </a:t>
            </a:r>
            <a:r>
              <a:rPr lang="en" altLang="ko-KR" sz="1800" dirty="0"/>
              <a:t>and</a:t>
            </a:r>
            <a:r>
              <a:rPr lang="ko-KR" altLang="en-US" sz="1800" dirty="0"/>
              <a:t> </a:t>
            </a:r>
            <a:r>
              <a:rPr lang="en" altLang="ko-KR" sz="1800" dirty="0"/>
              <a:t>from</a:t>
            </a:r>
            <a:r>
              <a:rPr lang="ko-KR" altLang="en-US" sz="1800" dirty="0"/>
              <a:t> </a:t>
            </a:r>
            <a:r>
              <a:rPr lang="en" altLang="ko-KR" sz="1800" dirty="0"/>
              <a:t>attention</a:t>
            </a:r>
            <a:r>
              <a:rPr lang="ko-KR" altLang="en-US" sz="1800" dirty="0"/>
              <a:t> </a:t>
            </a:r>
            <a:r>
              <a:rPr lang="en" altLang="ko-KR" sz="1800" dirty="0"/>
              <a:t>state</a:t>
            </a:r>
          </a:p>
          <a:p>
            <a:r>
              <a:rPr lang="en" altLang="ko-KR" sz="1800" dirty="0"/>
              <a:t>Shared</a:t>
            </a:r>
            <a:r>
              <a:rPr lang="ko-KR" altLang="en-US" sz="1800" dirty="0"/>
              <a:t> </a:t>
            </a:r>
            <a:r>
              <a:rPr lang="en" altLang="ko-KR" sz="1800" dirty="0"/>
              <a:t>attention</a:t>
            </a:r>
            <a:r>
              <a:rPr lang="ko-KR" altLang="en-US" sz="1800" dirty="0"/>
              <a:t> </a:t>
            </a:r>
            <a:r>
              <a:rPr lang="en" altLang="ko-KR" sz="1800" dirty="0"/>
              <a:t>always</a:t>
            </a:r>
            <a:r>
              <a:rPr lang="ko-KR" altLang="en-US" sz="1800" dirty="0"/>
              <a:t> </a:t>
            </a:r>
            <a:r>
              <a:rPr lang="en" altLang="ko-KR" sz="1800" dirty="0"/>
              <a:t>better</a:t>
            </a:r>
            <a:r>
              <a:rPr lang="ko-KR" altLang="en-US" sz="1800" dirty="0"/>
              <a:t> </a:t>
            </a:r>
            <a:r>
              <a:rPr lang="en" altLang="ko-KR" sz="1800" dirty="0"/>
              <a:t>in</a:t>
            </a:r>
            <a:r>
              <a:rPr lang="ko-KR" altLang="en-US" sz="1800" dirty="0"/>
              <a:t> </a:t>
            </a:r>
            <a:r>
              <a:rPr lang="en" altLang="ko-KR" sz="1800" dirty="0"/>
              <a:t>low-resource</a:t>
            </a:r>
            <a:r>
              <a:rPr lang="ko-KR" altLang="en-US" sz="1800" dirty="0"/>
              <a:t> </a:t>
            </a:r>
            <a:r>
              <a:rPr lang="en" altLang="ko-KR" sz="1800" dirty="0"/>
              <a:t>setting </a:t>
            </a:r>
          </a:p>
          <a:p>
            <a:endParaRPr kumimoji="1"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FE5741-CE1F-F341-8DCB-16A6E065D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69" y="3342371"/>
            <a:ext cx="8661062" cy="26821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6622DF8-C32F-BF4F-BA97-A503EDCC6917}"/>
              </a:ext>
            </a:extLst>
          </p:cNvPr>
          <p:cNvSpPr/>
          <p:nvPr/>
        </p:nvSpPr>
        <p:spPr>
          <a:xfrm rot="19617713">
            <a:off x="2302368" y="2426964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98F51A-80A2-EF4F-90D2-478B0EBA95CA}"/>
              </a:ext>
            </a:extLst>
          </p:cNvPr>
          <p:cNvSpPr/>
          <p:nvPr/>
        </p:nvSpPr>
        <p:spPr>
          <a:xfrm>
            <a:off x="4119561" y="6308209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https://arxiv.org/pdf/1601.01073.pdf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7397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A56919-7EA0-854F-82AE-25F974D9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Neural Machine Translation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F5CAA9-95EB-7D45-BE4F-53620A92A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5136" y="1825625"/>
            <a:ext cx="9681727" cy="4351338"/>
          </a:xfrm>
        </p:spPr>
      </p:pic>
    </p:spTree>
    <p:extLst>
      <p:ext uri="{BB962C8B-B14F-4D97-AF65-F5344CB8AC3E}">
        <p14:creationId xmlns:p14="http://schemas.microsoft.com/office/powerpoint/2010/main" val="3065812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AF365-7505-E448-B355-C3A42B57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Contextual Parameter Generator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6D7A28-FB0D-F046-B0D2-9D2A07AF8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Given S source languages and T target languages</a:t>
            </a:r>
          </a:p>
          <a:p>
            <a:pPr lvl="1"/>
            <a:r>
              <a:rPr lang="en" altLang="ko-KR" sz="2000" dirty="0"/>
              <a:t>Pairwise:</a:t>
            </a:r>
            <a:r>
              <a:rPr lang="ko-KR" altLang="en-US" sz="2000" dirty="0"/>
              <a:t> </a:t>
            </a:r>
            <a:r>
              <a:rPr lang="en" altLang="ko-KR" sz="2000" dirty="0"/>
              <a:t>standard</a:t>
            </a:r>
            <a:r>
              <a:rPr lang="ko-KR" altLang="en-US" sz="2000" dirty="0"/>
              <a:t> </a:t>
            </a:r>
            <a:r>
              <a:rPr lang="en" altLang="ko-KR" sz="2000" dirty="0"/>
              <a:t>NMT					 O(ST) </a:t>
            </a:r>
          </a:p>
          <a:p>
            <a:pPr lvl="1"/>
            <a:r>
              <a:rPr lang="en" altLang="ko-KR" sz="2000" dirty="0"/>
              <a:t>Per-language:</a:t>
            </a:r>
            <a:r>
              <a:rPr lang="ko-KR" altLang="en-US" sz="2000" dirty="0"/>
              <a:t> </a:t>
            </a:r>
            <a:r>
              <a:rPr lang="en" altLang="ko-KR" sz="2000" dirty="0"/>
              <a:t>shared</a:t>
            </a:r>
            <a:r>
              <a:rPr lang="ko-KR" altLang="en-US" sz="2000" dirty="0"/>
              <a:t> </a:t>
            </a:r>
            <a:r>
              <a:rPr lang="en" altLang="ko-KR" sz="2000" dirty="0"/>
              <a:t>attention				 O(S+T)</a:t>
            </a:r>
          </a:p>
          <a:p>
            <a:pPr lvl="1"/>
            <a:r>
              <a:rPr lang="en" altLang="ko-KR" sz="2000" dirty="0"/>
              <a:t>Universal 							 O(1)</a:t>
            </a:r>
          </a:p>
          <a:p>
            <a:r>
              <a:rPr lang="en" altLang="ko-KR" sz="2400" dirty="0"/>
              <a:t>Claims:</a:t>
            </a:r>
          </a:p>
          <a:p>
            <a:pPr lvl="1"/>
            <a:r>
              <a:rPr lang="en" altLang="ko-KR" sz="2000" dirty="0"/>
              <a:t>Universal has high sample complexity(under-parameterized)</a:t>
            </a:r>
          </a:p>
          <a:p>
            <a:pPr lvl="1"/>
            <a:r>
              <a:rPr lang="en" altLang="ko-KR" sz="2000" dirty="0"/>
              <a:t>Pairwise and per-language encoder/decoder are over-parameterized</a:t>
            </a:r>
          </a:p>
          <a:p>
            <a:pPr lvl="1"/>
            <a:r>
              <a:rPr lang="en" altLang="ko-KR" sz="2000" dirty="0"/>
              <a:t>Embedding ‘language’ in same space as words is unintuitive </a:t>
            </a:r>
          </a:p>
          <a:p>
            <a:endParaRPr kumimoji="1"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FAC55F-BC4F-534E-AFC8-36131D6F91F8}"/>
              </a:ext>
            </a:extLst>
          </p:cNvPr>
          <p:cNvSpPr/>
          <p:nvPr/>
        </p:nvSpPr>
        <p:spPr>
          <a:xfrm>
            <a:off x="4119561" y="5858571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https://arxiv.org/pdf/1808.08493.pdf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659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DBE04-CECA-1C4C-B0EA-CE6CBBB9A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Contextual Parameter Generator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0F22D7-1D87-5748-B97D-EDBBABDB5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946" y="1825625"/>
            <a:ext cx="8946107" cy="4351338"/>
          </a:xfrm>
        </p:spPr>
      </p:pic>
    </p:spTree>
    <p:extLst>
      <p:ext uri="{BB962C8B-B14F-4D97-AF65-F5344CB8AC3E}">
        <p14:creationId xmlns:p14="http://schemas.microsoft.com/office/powerpoint/2010/main" val="6999175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97BD5-A3DD-A74E-B19A-A0EA659A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Contextual Parameter Generator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9E4AB7A-B86D-A74B-838F-D77D8204A6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" altLang="ko-KR" sz="2400" dirty="0"/>
                  <a:t>Decoupled: generate encoder (and decoder) given source(target)</a:t>
                </a:r>
              </a:p>
              <a:p>
                <a:r>
                  <a:rPr lang="en" altLang="ko-KR" sz="2400" dirty="0"/>
                  <a:t>Coupled: generate encoder and decoder given both source and target </a:t>
                </a:r>
              </a:p>
              <a:p>
                <a:endParaRPr lang="en" altLang="ko-KR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" altLang="ko-KR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" altLang="ko-KR" sz="2400" dirty="0"/>
              </a:p>
              <a:p>
                <a:r>
                  <a:rPr lang="en" altLang="ko-KR" sz="2400" dirty="0"/>
                  <a:t>Low rank approximation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𝑒𝑛𝑐</m:t>
                        </m:r>
                        <m:r>
                          <a:rPr lang="en-US" altLang="ko-KR" sz="24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" altLang="ko-KR" sz="2400" dirty="0"/>
                  <a:t> for groups j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" altLang="ko-KR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" altLang="ko-K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𝑒𝑛𝑐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𝑒𝑛𝑐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" altLang="ko-KR" sz="2400" dirty="0"/>
              </a:p>
              <a:p>
                <a:endParaRPr lang="en" altLang="ko-KR" sz="2400" dirty="0"/>
              </a:p>
              <a:p>
                <a:r>
                  <a:rPr lang="en" altLang="ko-KR" sz="2400" dirty="0"/>
                  <a:t>Use monolingual data via auto-encoding based on parameter sharing </a:t>
                </a:r>
              </a:p>
              <a:p>
                <a:endParaRPr kumimoji="1" lang="ko-KR" altLang="en-US" sz="24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59E4AB7A-B86D-A74B-838F-D77D8204A6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t="-2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7592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97BD5-A3DD-A74E-B19A-A0EA659A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Contextual Parameter Generator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C27BE1-C4F1-6A4D-A7B9-8AE6D2846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4616" y="1825625"/>
            <a:ext cx="5762768" cy="435133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61FDD3-3623-524D-B0E6-DA9A341B1F2B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4155991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97BD5-A3DD-A74E-B19A-A0EA659A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Contextual Parameter Generator</a:t>
            </a:r>
            <a:endParaRPr kumimoji="1"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D02F888-3786-2E49-B23E-919AF5BE7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831" y="1825625"/>
            <a:ext cx="8130337" cy="435133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B964EBF-49BD-694C-A846-E655E4730276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10457051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D97BD5-A3DD-A74E-B19A-A0EA659AA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Contextual Parameter Generator</a:t>
            </a:r>
            <a:endParaRPr kumimoji="1"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35E7725-77D3-424E-B9E5-88A59FB20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123" y="1825625"/>
            <a:ext cx="6131754" cy="435133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4428E8-46D2-A44A-A3E4-69555D0398AD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350085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A23DC8-95C3-5C46-89D2-44C4D300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Unsupervised NMT and PBMT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399AE5-3F5D-7C44-A3F3-708CAF97F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lphaUcPeriod"/>
            </a:pPr>
            <a:r>
              <a:rPr lang="en" altLang="ko-KR" sz="2000" dirty="0"/>
              <a:t>Monolingual corpora</a:t>
            </a:r>
          </a:p>
          <a:p>
            <a:pPr marL="457200" indent="-457200">
              <a:buFont typeface="+mj-lt"/>
              <a:buAutoNum type="alphaUcPeriod"/>
            </a:pPr>
            <a:r>
              <a:rPr lang="en" altLang="ko-KR" sz="2000" dirty="0"/>
              <a:t>Initialization of translation model (joint BPE, aligned embeddings?)</a:t>
            </a:r>
          </a:p>
          <a:p>
            <a:pPr marL="457200" indent="-457200">
              <a:buFont typeface="+mj-lt"/>
              <a:buAutoNum type="alphaUcPeriod"/>
            </a:pPr>
            <a:r>
              <a:rPr lang="en" altLang="ko-KR" sz="2000" dirty="0"/>
              <a:t>Language modelling to ‘de-noise’ weak translations</a:t>
            </a:r>
          </a:p>
          <a:p>
            <a:pPr marL="457200" indent="-457200">
              <a:buFont typeface="+mj-lt"/>
              <a:buAutoNum type="alphaUcPeriod"/>
            </a:pPr>
            <a:r>
              <a:rPr lang="en" altLang="ko-KR" sz="2000" dirty="0"/>
              <a:t>Iterative back-translation </a:t>
            </a:r>
          </a:p>
          <a:p>
            <a:pPr marL="457200" indent="-457200">
              <a:buFont typeface="+mj-lt"/>
              <a:buAutoNum type="alphaUcPeriod"/>
            </a:pPr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FCD00D-7BF3-6F49-A43A-005EFAF0B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87" y="3560946"/>
            <a:ext cx="9265024" cy="244017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64290A-6E6C-ED43-A176-29BF4B3269EF}"/>
              </a:ext>
            </a:extLst>
          </p:cNvPr>
          <p:cNvSpPr/>
          <p:nvPr/>
        </p:nvSpPr>
        <p:spPr>
          <a:xfrm>
            <a:off x="4119561" y="6308209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https://arxiv.org/pdf/1804.07755.pdf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2242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EA05D-0AEF-954C-AC49-5EA079812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Unsupervised NMT and PBMT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B8CF09-CA29-7A41-8514-096C693D2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Roundtrip de-noising auto-encoders</a:t>
            </a:r>
            <a:r>
              <a:rPr lang="en" altLang="ko-KR" sz="2000" dirty="0"/>
              <a:t> </a:t>
            </a:r>
          </a:p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Ignore discrete sampling steps</a:t>
            </a:r>
            <a:b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in back-prop (i.e. no RL) </a:t>
            </a:r>
          </a:p>
          <a:p>
            <a:r>
              <a:rPr lang="en" altLang="ko-KR" sz="2000" dirty="0">
                <a:solidFill>
                  <a:schemeClr val="accent2">
                    <a:lumMod val="75000"/>
                  </a:schemeClr>
                </a:solidFill>
              </a:rPr>
              <a:t>Shared encoder parameters </a:t>
            </a:r>
          </a:p>
          <a:p>
            <a:r>
              <a:rPr lang="en" altLang="ko-KR" sz="2000" dirty="0"/>
              <a:t>Phrase table built from frequent</a:t>
            </a:r>
            <a:br>
              <a:rPr lang="en" altLang="ko-KR" sz="2000" dirty="0"/>
            </a:br>
            <a:r>
              <a:rPr lang="en" altLang="ko-KR" sz="2000" dirty="0"/>
              <a:t>monolingual phrases scored by</a:t>
            </a:r>
            <a:br>
              <a:rPr lang="en" altLang="ko-KR" sz="2000" dirty="0"/>
            </a:br>
            <a:r>
              <a:rPr lang="en" altLang="ko-KR" sz="2000" dirty="0"/>
              <a:t>word embedding model </a:t>
            </a:r>
          </a:p>
          <a:p>
            <a:r>
              <a:rPr lang="en" altLang="ko-KR" sz="2000" dirty="0"/>
              <a:t>PBMT not bad at all on lower source </a:t>
            </a:r>
          </a:p>
          <a:p>
            <a:r>
              <a:rPr lang="en" altLang="ko-KR" sz="2000" dirty="0"/>
              <a:t>Hybrid PBMT+NMT is best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93333-9339-3940-A677-FC65FF9A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353" y="1825626"/>
            <a:ext cx="4925644" cy="34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38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C1517-E503-5242-AF5A-115B5AD05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58767"/>
          </a:xfrm>
        </p:spPr>
        <p:txBody>
          <a:bodyPr>
            <a:normAutofit/>
          </a:bodyPr>
          <a:lstStyle/>
          <a:p>
            <a:pPr algn="ctr"/>
            <a:r>
              <a:rPr lang="en" altLang="ko-KR" dirty="0"/>
              <a:t>Has NMT really bridged the gap between MT and human translation?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2549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B31AE-28B5-8447-A590-D9C34CB2A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Claims of ‘Human Parity’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E23158-0A68-A448-AD80-00368828A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What problems are there</a:t>
            </a:r>
            <a:br>
              <a:rPr lang="en" altLang="ko-KR" sz="2000" dirty="0"/>
            </a:br>
            <a:r>
              <a:rPr lang="en" altLang="ko-KR" sz="2000" dirty="0"/>
              <a:t>with this evaluation? </a:t>
            </a:r>
          </a:p>
          <a:p>
            <a:r>
              <a:rPr lang="en" altLang="ko-KR" sz="2000" dirty="0"/>
              <a:t>How could we improve it?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A86D0F-A6BE-3542-89B9-B12A10AD6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30" y="1690688"/>
            <a:ext cx="6638737" cy="450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2508C-C52C-574A-8787-82134E10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Encoder Decoder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5BB8A2-0060-B747-BB20-92D8C54F1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No explicit independence assumptions</a:t>
            </a:r>
          </a:p>
          <a:p>
            <a:r>
              <a:rPr lang="en" altLang="ko-KR" dirty="0"/>
              <a:t>Learned representations(word embeddings)</a:t>
            </a:r>
          </a:p>
          <a:p>
            <a:r>
              <a:rPr lang="en" altLang="ko-KR" dirty="0"/>
              <a:t>End-to-end optimization 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5740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4052C-61E6-AA42-A5F0-2E97F3B3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Challenges for NMT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BB5BBB-EF3E-8D46-BAB7-D96501A8C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400" dirty="0"/>
              <a:t>Sensitive to domain mismatch </a:t>
            </a:r>
          </a:p>
          <a:p>
            <a:r>
              <a:rPr lang="en" altLang="ko-KR" sz="2400" dirty="0"/>
              <a:t>Slower initial learning curve </a:t>
            </a:r>
          </a:p>
          <a:p>
            <a:r>
              <a:rPr lang="en" altLang="ko-KR" sz="2400" dirty="0"/>
              <a:t>BPE(byte-pair encoding) helps on rare words but not on rare inflected words (verbs?) </a:t>
            </a:r>
          </a:p>
          <a:p>
            <a:r>
              <a:rPr lang="en" altLang="ko-KR" sz="2400" dirty="0"/>
              <a:t>Worse on very long sentences</a:t>
            </a:r>
          </a:p>
          <a:p>
            <a:r>
              <a:rPr lang="en" altLang="ko-KR" sz="2400" dirty="0"/>
              <a:t>Attention is not word alignment(?)</a:t>
            </a:r>
          </a:p>
          <a:p>
            <a:r>
              <a:rPr lang="en" altLang="ko-KR" sz="2400" dirty="0">
                <a:solidFill>
                  <a:schemeClr val="accent2">
                    <a:lumMod val="50000"/>
                  </a:schemeClr>
                </a:solidFill>
              </a:rPr>
              <a:t>Increasing beam doesn’t help (short hypotheses end up winning too often even with length normalization)</a:t>
            </a:r>
          </a:p>
          <a:p>
            <a:endParaRPr kumimoji="1" lang="ko-KR" altLang="en-US" sz="24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B99E30-4023-534C-BE74-4ED732E22E13}"/>
              </a:ext>
            </a:extLst>
          </p:cNvPr>
          <p:cNvSpPr/>
          <p:nvPr/>
        </p:nvSpPr>
        <p:spPr>
          <a:xfrm>
            <a:off x="3055776" y="5988734"/>
            <a:ext cx="6080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http://opennmt.net/OpenNMT/translation/beam_search/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http://www.aclweb.org/anthology/W17-3204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2669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6D31F-D6A0-6D4C-833D-57D19EF90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Challenges for NMT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916F018-AC27-5643-A966-0C626A31A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730" y="1825625"/>
            <a:ext cx="6618540" cy="4351338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8A1F07-841B-6449-AB31-3902FEB1B794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11415529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04E8A6-332E-8249-A735-16E7AC5E5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Challenges for NMT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C4D55E-3782-624C-ACD9-53831E113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104" y="1825625"/>
            <a:ext cx="9143791" cy="4351338"/>
          </a:xfrm>
        </p:spPr>
      </p:pic>
    </p:spTree>
    <p:extLst>
      <p:ext uri="{BB962C8B-B14F-4D97-AF65-F5344CB8AC3E}">
        <p14:creationId xmlns:p14="http://schemas.microsoft.com/office/powerpoint/2010/main" val="350460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B4CC6-F04E-9F4E-A29B-EDA9E895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Challenges for NMT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52E2-5CAF-DC4C-A28F-C9A8AE5AE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NMT translates words seen once worse than OOVs</a:t>
            </a:r>
          </a:p>
          <a:p>
            <a:r>
              <a:rPr lang="en" altLang="ko-KR" sz="2000" dirty="0"/>
              <a:t>PBMT slightly worse performance on rare words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C6794B-2901-5F44-98EE-39DA1CE16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20" y="2689412"/>
            <a:ext cx="7734559" cy="38034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C36AC2-A1CC-F940-BE29-43D259F23564}"/>
              </a:ext>
            </a:extLst>
          </p:cNvPr>
          <p:cNvSpPr/>
          <p:nvPr/>
        </p:nvSpPr>
        <p:spPr>
          <a:xfrm rot="19617713">
            <a:off x="4286470" y="4153157"/>
            <a:ext cx="3919089" cy="10395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3569073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F337D-94F5-4343-915D-01FBAF21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Analyzing Uncertainty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34634A-DAD7-7C41-9C32-184D40D04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Beam is efficient but only covers 25% of probability</a:t>
            </a:r>
          </a:p>
          <a:p>
            <a:r>
              <a:rPr lang="en" altLang="ko-KR" sz="2000" dirty="0"/>
              <a:t>BLEU imperfectly correlated with model probability</a:t>
            </a:r>
          </a:p>
          <a:p>
            <a:r>
              <a:rPr lang="en" altLang="ko-KR" sz="2000" dirty="0"/>
              <a:t>Copies over represented in the beam–hence large beams are bad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79CD9-2122-C64D-AE62-A97EB6EA2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976" y="3228756"/>
            <a:ext cx="9386047" cy="28346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546EDFD-E30E-2749-874D-0264F748CC75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402544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4369E8-70CA-1444-BD72-A5B6A1E8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Analyzing Uncertainty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E2751-E6BF-094D-AC3E-0F8FF1F6E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Beam explores only high probability tokens </a:t>
            </a:r>
          </a:p>
          <a:p>
            <a:r>
              <a:rPr lang="en" altLang="ko-KR" sz="2000" dirty="0"/>
              <a:t>Noise in training data has more impact</a:t>
            </a:r>
            <a:br>
              <a:rPr lang="en" altLang="ko-KR" sz="2000" dirty="0"/>
            </a:br>
            <a:r>
              <a:rPr lang="en" altLang="ko-KR" sz="2000" dirty="0"/>
              <a:t>on larger beams </a:t>
            </a:r>
          </a:p>
          <a:p>
            <a:r>
              <a:rPr lang="en" altLang="ko-KR" sz="2000" dirty="0"/>
              <a:t>Rare words not matched by beam search </a:t>
            </a:r>
          </a:p>
          <a:p>
            <a:r>
              <a:rPr lang="en" altLang="ko-KR" sz="2000" dirty="0"/>
              <a:t>Control: add copies as noise </a:t>
            </a:r>
          </a:p>
          <a:p>
            <a:r>
              <a:rPr lang="en" altLang="ko-KR" sz="2000" dirty="0"/>
              <a:t>Conclusion: model is too smooth:</a:t>
            </a:r>
            <a:br>
              <a:rPr lang="en" altLang="ko-KR" sz="2000" dirty="0"/>
            </a:br>
            <a:r>
              <a:rPr lang="en" altLang="ko-KR" sz="2000" dirty="0"/>
              <a:t>it assigns mass to unobserved</a:t>
            </a:r>
            <a:br>
              <a:rPr lang="en" altLang="ko-KR" sz="2000" dirty="0"/>
            </a:br>
            <a:r>
              <a:rPr lang="en" altLang="ko-KR" sz="2000" dirty="0"/>
              <a:t>partial copies </a:t>
            </a:r>
          </a:p>
          <a:p>
            <a:endParaRPr kumimoji="1" lang="ko-KR" altLang="en-US" sz="20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5A2284-2E60-0548-BEEB-1FA1FDFAA54A}"/>
              </a:ext>
            </a:extLst>
          </p:cNvPr>
          <p:cNvGrpSpPr/>
          <p:nvPr/>
        </p:nvGrpSpPr>
        <p:grpSpPr>
          <a:xfrm>
            <a:off x="6858000" y="1062318"/>
            <a:ext cx="4495800" cy="5553635"/>
            <a:chOff x="6858000" y="1062318"/>
            <a:chExt cx="4495800" cy="55536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8566A14-32E5-4F4A-8C31-44B6D12E3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0530" y="1062318"/>
              <a:ext cx="4313270" cy="555363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8E60432-1085-504B-80EC-F7BCDBCA6E9C}"/>
                </a:ext>
              </a:extLst>
            </p:cNvPr>
            <p:cNvSpPr/>
            <p:nvPr/>
          </p:nvSpPr>
          <p:spPr>
            <a:xfrm>
              <a:off x="6858000" y="1825625"/>
              <a:ext cx="510988" cy="5813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B2AE76-FA06-8742-93FA-B1EEA4A63C13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999950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A1323F-8D5A-AD44-A9AA-F3596608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Perturbation-Invariant Encoder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9F2F78-598A-5F4A-BA8C-D4C41714D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Crazy translations are common </a:t>
            </a:r>
          </a:p>
          <a:p>
            <a:r>
              <a:rPr lang="en" altLang="ko-KR" sz="2000" dirty="0"/>
              <a:t>NMT is sensitive to noise in input </a:t>
            </a:r>
          </a:p>
          <a:p>
            <a:r>
              <a:rPr lang="en" altLang="ko-KR" sz="2000" dirty="0"/>
              <a:t>Adversarial stability training:</a:t>
            </a:r>
            <a:br>
              <a:rPr lang="en" altLang="ko-KR" sz="2000" dirty="0"/>
            </a:br>
            <a:r>
              <a:rPr lang="en" altLang="ko-KR" sz="2000" dirty="0"/>
              <a:t>train noise-invariant encoder and decoder </a:t>
            </a:r>
          </a:p>
          <a:p>
            <a:r>
              <a:rPr lang="en" altLang="ko-KR" sz="2000" dirty="0"/>
              <a:t>Discriminator tries to distinguish noised</a:t>
            </a:r>
            <a:br>
              <a:rPr lang="en" altLang="ko-KR" sz="2000" dirty="0"/>
            </a:br>
            <a:r>
              <a:rPr lang="en" altLang="ko-KR" sz="2000" dirty="0"/>
              <a:t>from real data</a:t>
            </a:r>
          </a:p>
          <a:p>
            <a:r>
              <a:rPr lang="en" altLang="ko-KR" sz="2000" dirty="0"/>
              <a:t>Noise types: lexical(words) vs. feature</a:t>
            </a:r>
            <a:br>
              <a:rPr lang="en" altLang="ko-KR" sz="2000" dirty="0"/>
            </a:br>
            <a:r>
              <a:rPr lang="en" altLang="ko-KR" sz="2000" dirty="0"/>
              <a:t>(embeddings) </a:t>
            </a:r>
          </a:p>
          <a:p>
            <a:r>
              <a:rPr lang="en" altLang="ko-KR" sz="2000" dirty="0"/>
              <a:t>Feature noise works best on clean test </a:t>
            </a:r>
          </a:p>
          <a:p>
            <a:r>
              <a:rPr lang="en" altLang="ko-KR" sz="2000" dirty="0"/>
              <a:t>Ablation study </a:t>
            </a:r>
          </a:p>
          <a:p>
            <a:endParaRPr lang="en" altLang="ko-KR" sz="2000" dirty="0"/>
          </a:p>
          <a:p>
            <a:endParaRPr lang="en" altLang="ko-KR" sz="2000" dirty="0"/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A0C7B-4463-DB47-B8D7-996E634B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613" y="1825625"/>
            <a:ext cx="4605616" cy="402041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793930-2347-7542-AFC3-A68E6B0B1E2B}"/>
              </a:ext>
            </a:extLst>
          </p:cNvPr>
          <p:cNvSpPr/>
          <p:nvPr/>
        </p:nvSpPr>
        <p:spPr>
          <a:xfrm>
            <a:off x="4479366" y="6308209"/>
            <a:ext cx="419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3"/>
              </a:rPr>
              <a:t>http://aclweb.org/anthology/P18-1163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27BEF2-B88D-C542-B605-4395F20BA930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4445814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DF564-B562-EC40-872B-B668E6F96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 Aware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B5E3A9-F178-3547-9600-1F42DED43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009302"/>
            <a:ext cx="5616388" cy="393842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13C50D-8288-8142-97D7-5F240D695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342" y="719901"/>
            <a:ext cx="4614238" cy="56602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D6237E-39EC-B747-923E-7A61B5D54FC1}"/>
              </a:ext>
            </a:extLst>
          </p:cNvPr>
          <p:cNvSpPr/>
          <p:nvPr/>
        </p:nvSpPr>
        <p:spPr>
          <a:xfrm>
            <a:off x="3999753" y="6329427"/>
            <a:ext cx="419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4"/>
              </a:rPr>
              <a:t>http://aclweb.org/anthology/P18-1117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AFB78D-2864-0D4C-AAA7-D7076A440201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4250489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1CDCF7-2831-CB41-A05C-3047BD995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Context Aware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29B8F3-AF24-1D42-9B7F-6C0D7C89B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ko-KR" sz="2000" dirty="0"/>
              <a:t>Choice of baselines </a:t>
            </a:r>
          </a:p>
          <a:p>
            <a:r>
              <a:rPr lang="en" altLang="ko-KR" sz="2000" dirty="0"/>
              <a:t>Interpretable architecture </a:t>
            </a:r>
          </a:p>
          <a:p>
            <a:endParaRPr kumimoji="1"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9C1616-70CA-EF48-BF18-D93547E0A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3321424"/>
            <a:ext cx="5149970" cy="3171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9CF7A8-E6B2-F544-827F-A1B91137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49" y="895891"/>
            <a:ext cx="5161611" cy="540508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BE69E66-E3E2-CD49-AE72-A3FF9384A8AB}"/>
              </a:ext>
            </a:extLst>
          </p:cNvPr>
          <p:cNvSpPr/>
          <p:nvPr/>
        </p:nvSpPr>
        <p:spPr>
          <a:xfrm rot="19617713">
            <a:off x="2302368" y="2435756"/>
            <a:ext cx="7957039" cy="18308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800" dirty="0">
                <a:solidFill>
                  <a:srgbClr val="FF0000"/>
                </a:solidFill>
              </a:rPr>
              <a:t>알 수 없음</a:t>
            </a:r>
          </a:p>
        </p:txBody>
      </p:sp>
    </p:spTree>
    <p:extLst>
      <p:ext uri="{BB962C8B-B14F-4D97-AF65-F5344CB8AC3E}">
        <p14:creationId xmlns:p14="http://schemas.microsoft.com/office/powerpoint/2010/main" val="201248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421EA-A813-5043-A5D0-8CBC3B9F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Problems with Vanilla Encoder Decoder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14602-0236-5847-A81E-F15693FE0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/>
              <a:t>Poor performance on long sentences</a:t>
            </a:r>
          </a:p>
          <a:p>
            <a:r>
              <a:rPr lang="en" altLang="ko-KR" dirty="0"/>
              <a:t>Bias towards shorter candidates(?)</a:t>
            </a:r>
          </a:p>
          <a:p>
            <a:r>
              <a:rPr lang="en" altLang="ko-KR" dirty="0"/>
              <a:t>Fluent but inadequate output</a:t>
            </a:r>
          </a:p>
          <a:p>
            <a:r>
              <a:rPr lang="en" altLang="ko-KR" dirty="0"/>
              <a:t>No</a:t>
            </a:r>
            <a:r>
              <a:rPr lang="ko-KR" altLang="en-US" dirty="0"/>
              <a:t> </a:t>
            </a:r>
            <a:r>
              <a:rPr lang="en" altLang="ko-KR" dirty="0"/>
              <a:t>guarantee</a:t>
            </a:r>
            <a:r>
              <a:rPr lang="ko-KR" altLang="en-US" dirty="0"/>
              <a:t> </a:t>
            </a:r>
            <a:r>
              <a:rPr lang="en" altLang="ko-KR" dirty="0"/>
              <a:t>that</a:t>
            </a:r>
            <a:r>
              <a:rPr lang="ko-KR" altLang="en-US" dirty="0"/>
              <a:t> </a:t>
            </a:r>
            <a:r>
              <a:rPr lang="en" altLang="ko-KR" dirty="0"/>
              <a:t>all</a:t>
            </a:r>
            <a:r>
              <a:rPr lang="ko-KR" altLang="en-US" dirty="0"/>
              <a:t> </a:t>
            </a:r>
            <a:r>
              <a:rPr lang="en" altLang="ko-KR" dirty="0"/>
              <a:t>input</a:t>
            </a:r>
            <a:r>
              <a:rPr lang="ko-KR" altLang="en-US" dirty="0"/>
              <a:t> </a:t>
            </a:r>
            <a:r>
              <a:rPr lang="en" altLang="ko-KR" dirty="0"/>
              <a:t>words</a:t>
            </a:r>
            <a:r>
              <a:rPr lang="ko-KR" altLang="en-US" dirty="0"/>
              <a:t> </a:t>
            </a:r>
            <a:r>
              <a:rPr lang="en" altLang="ko-KR" dirty="0"/>
              <a:t>are</a:t>
            </a:r>
            <a:r>
              <a:rPr lang="ko-KR" altLang="en-US" dirty="0"/>
              <a:t> </a:t>
            </a:r>
            <a:r>
              <a:rPr lang="en" altLang="ko-KR" dirty="0"/>
              <a:t>translated</a:t>
            </a:r>
          </a:p>
          <a:p>
            <a:endParaRPr lang="en" altLang="ko-KR" dirty="0"/>
          </a:p>
          <a:p>
            <a:endParaRPr lang="en" altLang="ko-KR" dirty="0"/>
          </a:p>
          <a:p>
            <a:pPr marL="0" indent="0">
              <a:buNone/>
            </a:pPr>
            <a:endParaRPr lang="en" altLang="ko-KR" dirty="0"/>
          </a:p>
          <a:p>
            <a:endParaRPr lang="en" altLang="ko-KR" dirty="0"/>
          </a:p>
        </p:txBody>
      </p:sp>
    </p:spTree>
    <p:extLst>
      <p:ext uri="{BB962C8B-B14F-4D97-AF65-F5344CB8AC3E}">
        <p14:creationId xmlns:p14="http://schemas.microsoft.com/office/powerpoint/2010/main" val="245513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1B20FB-BC05-3F4D-BC54-11C27DB7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Attention </a:t>
            </a:r>
            <a:endParaRPr kumimoji="1"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7927BF-ED43-9543-9F21-EEDF9E0EC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" altLang="ko-KR" dirty="0">
                <a:solidFill>
                  <a:schemeClr val="accent2">
                    <a:lumMod val="75000"/>
                  </a:schemeClr>
                </a:solidFill>
              </a:rPr>
              <a:t>Allow model to scale with sentence length</a:t>
            </a:r>
          </a:p>
          <a:p>
            <a:r>
              <a:rPr lang="en" altLang="ko-KR" dirty="0"/>
              <a:t>Allow model to focus on specific information during translation</a:t>
            </a:r>
          </a:p>
          <a:p>
            <a:r>
              <a:rPr lang="en" altLang="ko-KR" dirty="0"/>
              <a:t>Not quite word alignments</a:t>
            </a:r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endParaRPr lang="en" altLang="ko-KR" dirty="0"/>
          </a:p>
          <a:p>
            <a:pPr marL="0" indent="0">
              <a:buNone/>
            </a:pPr>
            <a:endParaRPr lang="en" altLang="ko-KR" dirty="0"/>
          </a:p>
          <a:p>
            <a:pPr marL="0" indent="0">
              <a:buNone/>
            </a:pPr>
            <a:r>
              <a:rPr lang="en" altLang="ko-KR" dirty="0">
                <a:hlinkClick r:id="rId3"/>
              </a:rPr>
              <a:t>https://hulk89.github.io/neural%20machine%20translation/2017/04/04/attention-mechanism/</a:t>
            </a:r>
            <a:endParaRPr lang="en" altLang="ko-KR" dirty="0"/>
          </a:p>
          <a:p>
            <a:endParaRPr lang="en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84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FA5D8C-49EA-1540-84A1-D426E33B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Neural Machine Translation </a:t>
            </a:r>
            <a:endParaRPr kumimoji="1"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B891BC-C9ED-F34D-B020-E35211A2B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990" y="1825625"/>
            <a:ext cx="8742019" cy="4351338"/>
          </a:xfrm>
        </p:spPr>
      </p:pic>
    </p:spTree>
    <p:extLst>
      <p:ext uri="{BB962C8B-B14F-4D97-AF65-F5344CB8AC3E}">
        <p14:creationId xmlns:p14="http://schemas.microsoft.com/office/powerpoint/2010/main" val="2986212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1858</Words>
  <Application>Microsoft Macintosh PowerPoint</Application>
  <PresentationFormat>와이드스크린</PresentationFormat>
  <Paragraphs>426</Paragraphs>
  <Slides>68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2" baseType="lpstr">
      <vt:lpstr>맑은 고딕</vt:lpstr>
      <vt:lpstr>Arial</vt:lpstr>
      <vt:lpstr>Cambria Math</vt:lpstr>
      <vt:lpstr>Office 테마</vt:lpstr>
      <vt:lpstr>Yandex / NLP / MT</vt:lpstr>
      <vt:lpstr>Neural Machine Translation </vt:lpstr>
      <vt:lpstr>Problems with Phrase-based MT </vt:lpstr>
      <vt:lpstr>Neural Machine Translation</vt:lpstr>
      <vt:lpstr>Neural Machine Translation </vt:lpstr>
      <vt:lpstr>Encoder Decoder </vt:lpstr>
      <vt:lpstr>Problems with Vanilla Encoder Decoder </vt:lpstr>
      <vt:lpstr>Attention </vt:lpstr>
      <vt:lpstr>Neural Machine Translation </vt:lpstr>
      <vt:lpstr>Decode with Attention </vt:lpstr>
      <vt:lpstr>Encoder-Decoder With Attention</vt:lpstr>
      <vt:lpstr>Application Specific Features </vt:lpstr>
      <vt:lpstr>Length Normalization</vt:lpstr>
      <vt:lpstr>Coverage Penalty </vt:lpstr>
      <vt:lpstr>What are the main computational and statistical bottlenecks in NMT?</vt:lpstr>
      <vt:lpstr>Computation Bottlenecks in NMT </vt:lpstr>
      <vt:lpstr>Computation Bottlenecks in NMT </vt:lpstr>
      <vt:lpstr>Vocabulary Manipulation </vt:lpstr>
      <vt:lpstr>Statistical Bottlenecks in NMT </vt:lpstr>
      <vt:lpstr>What are the pros/cons of different Encoder-Decoder architectures? </vt:lpstr>
      <vt:lpstr>Deep Encoder-Decoder Models(GNMT)</vt:lpstr>
      <vt:lpstr>Deep Encoder-Decoder Models(GNMT)</vt:lpstr>
      <vt:lpstr>Deep Encoder-Decoder Models(GNMT)</vt:lpstr>
      <vt:lpstr>Convolutional Sequence-to-Sequence Models </vt:lpstr>
      <vt:lpstr>Convolutional Sequence-to-Sequence Models </vt:lpstr>
      <vt:lpstr>Transformer </vt:lpstr>
      <vt:lpstr>Self Attention </vt:lpstr>
      <vt:lpstr>Multi-Head Attention </vt:lpstr>
      <vt:lpstr>Pervasive Attention</vt:lpstr>
      <vt:lpstr>Mixtures of Experts </vt:lpstr>
      <vt:lpstr>Deliberation Networks</vt:lpstr>
      <vt:lpstr>Are RNNs Necessary? </vt:lpstr>
      <vt:lpstr>Are RNNs Necessary? </vt:lpstr>
      <vt:lpstr>Maximum Path Length </vt:lpstr>
      <vt:lpstr>How can monolingual data be used to improve NMT? </vt:lpstr>
      <vt:lpstr>Language Models </vt:lpstr>
      <vt:lpstr>Language Models</vt:lpstr>
      <vt:lpstr>Back-translation</vt:lpstr>
      <vt:lpstr>Back-translation++ </vt:lpstr>
      <vt:lpstr>Understanding Back-Translation </vt:lpstr>
      <vt:lpstr>Understanding Back-Translation </vt:lpstr>
      <vt:lpstr>Understanding Back-Translation </vt:lpstr>
      <vt:lpstr>Back-Translation for Difficult Words</vt:lpstr>
      <vt:lpstr>How can we build NMT systems for language pairs with very little parallel data?  </vt:lpstr>
      <vt:lpstr>Dual Learning</vt:lpstr>
      <vt:lpstr>PowerPoint 프레젠테이션</vt:lpstr>
      <vt:lpstr>Zero Shot </vt:lpstr>
      <vt:lpstr>Zero Shot Dual Learning </vt:lpstr>
      <vt:lpstr>Shared Attention</vt:lpstr>
      <vt:lpstr>Contextual Parameter Generator</vt:lpstr>
      <vt:lpstr>Contextual Parameter Generator </vt:lpstr>
      <vt:lpstr>Contextual Parameter Generator</vt:lpstr>
      <vt:lpstr>Contextual Parameter Generator</vt:lpstr>
      <vt:lpstr>Contextual Parameter Generator</vt:lpstr>
      <vt:lpstr>Contextual Parameter Generator</vt:lpstr>
      <vt:lpstr>Unsupervised NMT and PBMT</vt:lpstr>
      <vt:lpstr>Unsupervised NMT and PBMT</vt:lpstr>
      <vt:lpstr>Has NMT really bridged the gap between MT and human translation?</vt:lpstr>
      <vt:lpstr>Claims of ‘Human Parity’</vt:lpstr>
      <vt:lpstr>Challenges for NMT</vt:lpstr>
      <vt:lpstr>Challenges for NMT </vt:lpstr>
      <vt:lpstr>Challenges for NMT </vt:lpstr>
      <vt:lpstr>Challenges for NMT </vt:lpstr>
      <vt:lpstr>Analyzing Uncertainty </vt:lpstr>
      <vt:lpstr>Analyzing Uncertainty </vt:lpstr>
      <vt:lpstr>Perturbation-Invariant Encoder </vt:lpstr>
      <vt:lpstr>Context Aware</vt:lpstr>
      <vt:lpstr>Context Aware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 청천</dc:creator>
  <cp:lastModifiedBy>현 청천</cp:lastModifiedBy>
  <cp:revision>1</cp:revision>
  <dcterms:created xsi:type="dcterms:W3CDTF">2019-03-14T12:49:01Z</dcterms:created>
  <dcterms:modified xsi:type="dcterms:W3CDTF">2019-03-27T11:55:31Z</dcterms:modified>
</cp:coreProperties>
</file>